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Helvetica Neue" panose="020B0604020202020204" charset="0"/>
      <p:regular r:id="rId19"/>
      <p:bold r:id="rId20"/>
      <p:italic r:id="rId21"/>
      <p:boldItalic r:id="rId22"/>
    </p:embeddedFont>
    <p:embeddedFont>
      <p:font typeface="Poppins ExtraBold" panose="00000900000000000000" pitchFamily="2" charset="0"/>
      <p:bold r:id="rId23"/>
      <p:boldItalic r:id="rId24"/>
    </p:embeddedFont>
    <p:embeddedFont>
      <p:font typeface="Poppins Light" panose="00000400000000000000" pitchFamily="2" charset="0"/>
      <p:regular r:id="rId25"/>
      <p: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7" roundtripDataSignature="AMtx7miW2Yfy+/hGFsshnPyF+HOms9av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B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D63E459-9259-4AAA-93DE-3FE8FAD170DF}">
  <a:tblStyle styleId="{CD63E459-9259-4AAA-93DE-3FE8FAD170D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5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customschemas.google.com/relationships/presentationmetadata" Target="meta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64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64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64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64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64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64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64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64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64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martinadams?utm_source=unsplash&amp;utm_medium=referral&amp;utm_content=creditCopyText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purple-bookcase?utm_source=unsplash&amp;utm_medium=referral&amp;utm_content=creditCopyText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unsplash.com/search/photos/mexican-woman-headshot?utm_source=unsplash&amp;utm_medium=referral&amp;utm_content=creditCopyText" TargetMode="External"/><Relationship Id="rId3" Type="http://schemas.openxmlformats.org/officeDocument/2006/relationships/hyperlink" Target="https://unsplash.com/@yucelmoran?utm_source=unsplash&amp;utm_medium=referral&amp;utm_content=creditCopyText" TargetMode="External"/><Relationship Id="rId7" Type="http://schemas.openxmlformats.org/officeDocument/2006/relationships/hyperlink" Target="https://unsplash.com/@caiqueportraits?utm_source=unsplash&amp;utm_medium=referral&amp;utm_content=creditCopyText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unsplash.com/search/photos/asian-woman?utm_source=unsplash&amp;utm_medium=referral&amp;utm_content=creditCopyText" TargetMode="External"/><Relationship Id="rId5" Type="http://schemas.openxmlformats.org/officeDocument/2006/relationships/hyperlink" Target="https://unsplash.com/@seankkkkkkkkkkkkkk?utm_source=unsplash&amp;utm_medium=referral&amp;utm_content=creditCopyText" TargetMode="External"/><Relationship Id="rId4" Type="http://schemas.openxmlformats.org/officeDocument/2006/relationships/hyperlink" Target="https://unsplash.com/search/photos/person?utm_source=unsplash&amp;utm_medium=referral&amp;utm_content=creditCopyText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markusspiske?utm_source=unsplash&amp;utm_medium=referral&amp;utm_content=creditCopyText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purple-desk?utm_source=unsplash&amp;utm_medium=referral&amp;utm_content=creditCopyText" TargetMode="Externa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9" name="Google Shape;129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964" b="0" i="0">
                <a:latin typeface="Helvetica Neue"/>
                <a:ea typeface="Helvetica Neue"/>
                <a:cs typeface="Helvetica Neue"/>
                <a:sym typeface="Helvetica Neue"/>
              </a:rPr>
              <a:t>Photo by </a:t>
            </a:r>
            <a:r>
              <a:rPr lang="ar-SA" sz="964" b="0" i="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Martin Adams</a:t>
            </a:r>
            <a:r>
              <a:rPr lang="ar-SA" sz="964" b="0" i="0">
                <a:latin typeface="Helvetica Neue"/>
                <a:ea typeface="Helvetica Neue"/>
                <a:cs typeface="Helvetica Neue"/>
                <a:sym typeface="Helvetica Neue"/>
              </a:rPr>
              <a:t> on </a:t>
            </a:r>
            <a:r>
              <a:rPr lang="ar-SA" sz="964" b="0" i="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/>
              </a:rPr>
              <a:t>Unsplash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" name="Google Shape;46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8" name="Google Shape;78;p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964" b="0" i="0">
                <a:latin typeface="Helvetica Neue"/>
                <a:ea typeface="Helvetica Neue"/>
                <a:cs typeface="Helvetica Neue"/>
                <a:sym typeface="Helvetica Neue"/>
              </a:rPr>
              <a:t>Photo by </a:t>
            </a:r>
            <a:r>
              <a:rPr lang="ar-SA" sz="964" b="0" i="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Yucel Moran</a:t>
            </a:r>
            <a:r>
              <a:rPr lang="ar-SA" sz="964" b="0" i="0">
                <a:latin typeface="Helvetica Neue"/>
                <a:ea typeface="Helvetica Neue"/>
                <a:cs typeface="Helvetica Neue"/>
                <a:sym typeface="Helvetica Neue"/>
              </a:rPr>
              <a:t> on </a:t>
            </a:r>
            <a:r>
              <a:rPr lang="ar-SA" sz="964" b="0" i="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/>
              </a:rPr>
              <a:t>Unsplash</a:t>
            </a:r>
            <a:endParaRPr sz="964" b="0" i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964" b="0" i="0">
                <a:latin typeface="Helvetica Neue"/>
                <a:ea typeface="Helvetica Neue"/>
                <a:cs typeface="Helvetica Neue"/>
                <a:sym typeface="Helvetica Neue"/>
              </a:rPr>
              <a:t>Photo by </a:t>
            </a:r>
            <a:r>
              <a:rPr lang="ar-SA" sz="964" b="0" i="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/>
              </a:rPr>
              <a:t>sean Kong</a:t>
            </a:r>
            <a:r>
              <a:rPr lang="ar-SA" sz="964" b="0" i="0">
                <a:latin typeface="Helvetica Neue"/>
                <a:ea typeface="Helvetica Neue"/>
                <a:cs typeface="Helvetica Neue"/>
                <a:sym typeface="Helvetica Neue"/>
              </a:rPr>
              <a:t> on </a:t>
            </a:r>
            <a:r>
              <a:rPr lang="ar-SA" sz="964" b="0" i="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/>
              </a:rPr>
              <a:t>Unsplash</a:t>
            </a:r>
            <a:endParaRPr sz="964" b="0" i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964" b="0" i="0">
                <a:latin typeface="Helvetica Neue"/>
                <a:ea typeface="Helvetica Neue"/>
                <a:cs typeface="Helvetica Neue"/>
                <a:sym typeface="Helvetica Neue"/>
              </a:rPr>
              <a:t>Photo by </a:t>
            </a:r>
            <a:r>
              <a:rPr lang="ar-SA" sz="964" b="0" i="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/>
              </a:rPr>
              <a:t>Caique Silva</a:t>
            </a:r>
            <a:r>
              <a:rPr lang="ar-SA" sz="964" b="0" i="0">
                <a:latin typeface="Helvetica Neue"/>
                <a:ea typeface="Helvetica Neue"/>
                <a:cs typeface="Helvetica Neue"/>
                <a:sym typeface="Helvetica Neue"/>
              </a:rPr>
              <a:t> on </a:t>
            </a:r>
            <a:r>
              <a:rPr lang="ar-SA" sz="964" b="0" i="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8"/>
              </a:rPr>
              <a:t>Unsplash</a:t>
            </a:r>
            <a:endParaRPr sz="964" b="0" i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9" name="Google Shape;109;p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964" b="0" i="0">
                <a:latin typeface="Helvetica Neue"/>
                <a:ea typeface="Helvetica Neue"/>
                <a:cs typeface="Helvetica Neue"/>
                <a:sym typeface="Helvetica Neue"/>
              </a:rPr>
              <a:t>Photo by </a:t>
            </a:r>
            <a:r>
              <a:rPr lang="ar-SA" sz="964" b="0" i="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Markus Spiske</a:t>
            </a:r>
            <a:r>
              <a:rPr lang="ar-SA" sz="964" b="0" i="0">
                <a:latin typeface="Helvetica Neue"/>
                <a:ea typeface="Helvetica Neue"/>
                <a:cs typeface="Helvetica Neue"/>
                <a:sym typeface="Helvetica Neue"/>
              </a:rPr>
              <a:t> on </a:t>
            </a:r>
            <a:r>
              <a:rPr lang="ar-SA" sz="964" b="0" i="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/>
              </a:rPr>
              <a:t>Unsplash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685800" y="2125980"/>
            <a:ext cx="7772400" cy="144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1371600" y="3840480"/>
            <a:ext cx="6400801" cy="1714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sldNum" idx="12"/>
          </p:nvPr>
        </p:nvSpPr>
        <p:spPr>
          <a:xfrm>
            <a:off x="8459175" y="6377940"/>
            <a:ext cx="227626" cy="2228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S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5"/>
          <p:cNvSpPr txBox="1">
            <a:spLocks noGrp="1"/>
          </p:cNvSpPr>
          <p:nvPr>
            <p:ph type="sldNum" idx="12"/>
          </p:nvPr>
        </p:nvSpPr>
        <p:spPr>
          <a:xfrm>
            <a:off x="8459175" y="6377940"/>
            <a:ext cx="227626" cy="2228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S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body" idx="1"/>
          </p:nvPr>
        </p:nvSpPr>
        <p:spPr>
          <a:xfrm>
            <a:off x="756596" y="2413633"/>
            <a:ext cx="7630809" cy="3096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sldNum" idx="12"/>
          </p:nvPr>
        </p:nvSpPr>
        <p:spPr>
          <a:xfrm>
            <a:off x="8459175" y="6377940"/>
            <a:ext cx="227626" cy="2228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S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7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7"/>
          <p:cNvSpPr txBox="1">
            <a:spLocks noGrp="1"/>
          </p:cNvSpPr>
          <p:nvPr>
            <p:ph type="body" idx="1"/>
          </p:nvPr>
        </p:nvSpPr>
        <p:spPr>
          <a:xfrm>
            <a:off x="457199" y="1577340"/>
            <a:ext cx="3977642" cy="4526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7"/>
          <p:cNvSpPr txBox="1">
            <a:spLocks noGrp="1"/>
          </p:cNvSpPr>
          <p:nvPr>
            <p:ph type="sldNum" idx="12"/>
          </p:nvPr>
        </p:nvSpPr>
        <p:spPr>
          <a:xfrm>
            <a:off x="8459175" y="6377940"/>
            <a:ext cx="227626" cy="2228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S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>
            <a:spLocks noGrp="1"/>
          </p:cNvSpPr>
          <p:nvPr>
            <p:ph type="title"/>
          </p:nvPr>
        </p:nvSpPr>
        <p:spPr>
          <a:xfrm>
            <a:off x="457199" y="274637"/>
            <a:ext cx="8229602" cy="1325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2850"/>
              <a:buFont typeface="Poppins ExtraBold"/>
              <a:buNone/>
              <a:defRPr sz="2850" b="1" i="0" u="none" strike="noStrike" cap="none">
                <a:solidFill>
                  <a:srgbClr val="001B2F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2850"/>
              <a:buFont typeface="Poppins ExtraBold"/>
              <a:buNone/>
              <a:defRPr sz="2850" b="1" i="0" u="none" strike="noStrike" cap="none">
                <a:solidFill>
                  <a:srgbClr val="001B2F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2850"/>
              <a:buFont typeface="Poppins ExtraBold"/>
              <a:buNone/>
              <a:defRPr sz="2850" b="1" i="0" u="none" strike="noStrike" cap="none">
                <a:solidFill>
                  <a:srgbClr val="001B2F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2850"/>
              <a:buFont typeface="Poppins ExtraBold"/>
              <a:buNone/>
              <a:defRPr sz="2850" b="1" i="0" u="none" strike="noStrike" cap="none">
                <a:solidFill>
                  <a:srgbClr val="001B2F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2850"/>
              <a:buFont typeface="Poppins ExtraBold"/>
              <a:buNone/>
              <a:defRPr sz="2850" b="1" i="0" u="none" strike="noStrike" cap="none">
                <a:solidFill>
                  <a:srgbClr val="001B2F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2850"/>
              <a:buFont typeface="Poppins ExtraBold"/>
              <a:buNone/>
              <a:defRPr sz="2850" b="1" i="0" u="none" strike="noStrike" cap="none">
                <a:solidFill>
                  <a:srgbClr val="001B2F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2850"/>
              <a:buFont typeface="Poppins ExtraBold"/>
              <a:buNone/>
              <a:defRPr sz="2850" b="1" i="0" u="none" strike="noStrike" cap="none">
                <a:solidFill>
                  <a:srgbClr val="001B2F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2850"/>
              <a:buFont typeface="Poppins ExtraBold"/>
              <a:buNone/>
              <a:defRPr sz="2850" b="1" i="0" u="none" strike="noStrike" cap="none">
                <a:solidFill>
                  <a:srgbClr val="001B2F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B2F"/>
              </a:buClr>
              <a:buSzPts val="2850"/>
              <a:buFont typeface="Poppins ExtraBold"/>
              <a:buNone/>
              <a:defRPr sz="2850" b="1" i="0" u="none" strike="noStrike" cap="none">
                <a:solidFill>
                  <a:srgbClr val="001B2F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9pPr>
          </a:lstStyle>
          <a:p>
            <a:endParaRPr/>
          </a:p>
        </p:txBody>
      </p:sp>
      <p:sp>
        <p:nvSpPr>
          <p:cNvPr id="7" name="Google Shape;7;p13"/>
          <p:cNvSpPr txBox="1">
            <a:spLocks noGrp="1"/>
          </p:cNvSpPr>
          <p:nvPr>
            <p:ph type="body" idx="1"/>
          </p:nvPr>
        </p:nvSpPr>
        <p:spPr>
          <a:xfrm>
            <a:off x="457199" y="1600200"/>
            <a:ext cx="8229602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libri"/>
              <a:buNone/>
              <a:defRPr sz="13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libri"/>
              <a:buNone/>
              <a:defRPr sz="13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libri"/>
              <a:buNone/>
              <a:defRPr sz="13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libri"/>
              <a:buNone/>
              <a:defRPr sz="13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libri"/>
              <a:buNone/>
              <a:defRPr sz="13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libri"/>
              <a:buNone/>
              <a:defRPr sz="13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libri"/>
              <a:buNone/>
              <a:defRPr sz="13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libri"/>
              <a:buNone/>
              <a:defRPr sz="13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libri"/>
              <a:buNone/>
              <a:defRPr sz="135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3"/>
          <p:cNvSpPr txBox="1">
            <a:spLocks noGrp="1"/>
          </p:cNvSpPr>
          <p:nvPr>
            <p:ph type="sldNum" idx="12"/>
          </p:nvPr>
        </p:nvSpPr>
        <p:spPr>
          <a:xfrm>
            <a:off x="8459175" y="6377940"/>
            <a:ext cx="227626" cy="2228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48"/>
              <a:buFont typeface="Helvetica Neue"/>
              <a:buNone/>
              <a:defRPr sz="1448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48"/>
              <a:buFont typeface="Helvetica Neue"/>
              <a:buNone/>
              <a:defRPr sz="1448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48"/>
              <a:buFont typeface="Helvetica Neue"/>
              <a:buNone/>
              <a:defRPr sz="1448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48"/>
              <a:buFont typeface="Helvetica Neue"/>
              <a:buNone/>
              <a:defRPr sz="1448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48"/>
              <a:buFont typeface="Helvetica Neue"/>
              <a:buNone/>
              <a:defRPr sz="1448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48"/>
              <a:buFont typeface="Helvetica Neue"/>
              <a:buNone/>
              <a:defRPr sz="1448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48"/>
              <a:buFont typeface="Helvetica Neue"/>
              <a:buNone/>
              <a:defRPr sz="1448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48"/>
              <a:buFont typeface="Helvetica Neue"/>
              <a:buNone/>
              <a:defRPr sz="1448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48"/>
              <a:buFont typeface="Helvetica Neue"/>
              <a:buNone/>
              <a:defRPr sz="1448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SA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idar.me/?utm_channel=Paid&amp;utm_source=Didar&amp;utm_medium=File&amp;utm_campaign=Book&amp;utm_term=product-presentation-templat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idar.me/?utm_channel=Paid&amp;utm_source=Didar&amp;utm_medium=File&amp;utm_campaign=Book&amp;utm_term=product-presentation-templat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EF3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"/>
          <p:cNvSpPr txBox="1"/>
          <p:nvPr/>
        </p:nvSpPr>
        <p:spPr>
          <a:xfrm>
            <a:off x="3687098" y="1248697"/>
            <a:ext cx="5222252" cy="2576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5500"/>
              <a:buFont typeface="Arial"/>
              <a:buNone/>
            </a:pPr>
            <a:r>
              <a:rPr lang="ar-SA" sz="5500" b="1" i="0" u="none" strike="noStrike" cap="none" dirty="0" err="1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یک</a:t>
            </a:r>
            <a:r>
              <a:rPr lang="ar-SA" sz="5500" b="1" i="0" u="none" strike="noStrike" cap="none" dirty="0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 طرح </a:t>
            </a:r>
            <a:r>
              <a:rPr lang="ar-SA" sz="5500" b="1" i="0" u="none" strike="noStrike" cap="none" dirty="0" err="1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پاورپوینت</a:t>
            </a:r>
            <a:r>
              <a:rPr lang="ar-SA" sz="5500" b="1" i="0" u="none" strike="noStrike" cap="none" dirty="0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 ساده</a:t>
            </a:r>
            <a:endParaRPr sz="5500" b="1" i="0" u="none" strike="noStrike" cap="none" dirty="0">
              <a:solidFill>
                <a:srgbClr val="285B8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/>
          <p:nvPr/>
        </p:nvSpPr>
        <p:spPr>
          <a:xfrm>
            <a:off x="3338798" y="4177002"/>
            <a:ext cx="429096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95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800"/>
              <a:buFont typeface="Arial"/>
              <a:buNone/>
            </a:pPr>
            <a:r>
              <a:rPr lang="ar-SA" sz="1800" b="0" i="1" u="none" strike="noStrike" cap="none" dirty="0" err="1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برگردان</a:t>
            </a:r>
            <a:r>
              <a:rPr lang="ar-SA" sz="1800" b="0" i="1" u="none" strike="noStrike" cap="none" dirty="0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 توسط </a:t>
            </a:r>
            <a:r>
              <a:rPr lang="ar-SA" sz="1800" b="0" i="1" u="none" strike="noStrike" cap="none" dirty="0" err="1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تیم</a:t>
            </a:r>
            <a:r>
              <a:rPr lang="ar-SA" sz="1800" b="0" i="1" u="none" strike="noStrike" cap="none" dirty="0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800" b="0" i="1" u="none" strike="noStrike" cap="none" dirty="0" err="1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تولید</a:t>
            </a:r>
            <a:r>
              <a:rPr lang="ar-SA" sz="1800" b="0" i="1" u="none" strike="noStrike" cap="none" dirty="0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800" b="0" i="1" u="none" strike="noStrike" cap="none" dirty="0" err="1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محتوای</a:t>
            </a:r>
            <a:r>
              <a:rPr lang="ar-SA" sz="1800" b="0" i="1" u="none" strike="noStrike" cap="none" dirty="0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800" b="0" i="1" u="none" strike="noStrike" cap="none" dirty="0" err="1">
                <a:solidFill>
                  <a:srgbClr val="285B84"/>
                </a:solidFill>
                <a:latin typeface="Arial"/>
                <a:ea typeface="Arial"/>
                <a:cs typeface="Arial"/>
                <a:sym typeface="Arial"/>
              </a:rPr>
              <a:t>دیدار</a:t>
            </a:r>
            <a:endParaRPr sz="1800" b="0" i="1" u="none" strike="noStrike" cap="none" dirty="0">
              <a:solidFill>
                <a:srgbClr val="285B8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1"/>
          <p:cNvSpPr/>
          <p:nvPr/>
        </p:nvSpPr>
        <p:spPr>
          <a:xfrm rot="5400000">
            <a:off x="234650" y="1592883"/>
            <a:ext cx="3657600" cy="3657600"/>
          </a:xfrm>
          <a:prstGeom prst="triangle">
            <a:avLst>
              <a:gd name="adj" fmla="val 50000"/>
            </a:avLst>
          </a:prstGeom>
          <a:solidFill>
            <a:srgbClr val="715882"/>
          </a:solidFill>
          <a:ln w="25400" cap="flat" cmpd="sng">
            <a:solidFill>
              <a:srgbClr val="71588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1"/>
          <p:cNvSpPr/>
          <p:nvPr/>
        </p:nvSpPr>
        <p:spPr>
          <a:xfrm rot="5400000">
            <a:off x="234651" y="2852555"/>
            <a:ext cx="3657600" cy="3657600"/>
          </a:xfrm>
          <a:prstGeom prst="triangle">
            <a:avLst>
              <a:gd name="adj" fmla="val 50000"/>
            </a:avLst>
          </a:prstGeom>
          <a:noFill/>
          <a:ln w="38100" cap="flat" cmpd="sng">
            <a:solidFill>
              <a:srgbClr val="FFB18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1"/>
          <p:cNvSpPr/>
          <p:nvPr/>
        </p:nvSpPr>
        <p:spPr>
          <a:xfrm rot="5400000">
            <a:off x="234651" y="519402"/>
            <a:ext cx="3657600" cy="3657600"/>
          </a:xfrm>
          <a:prstGeom prst="triangle">
            <a:avLst>
              <a:gd name="adj" fmla="val 50000"/>
            </a:avLst>
          </a:prstGeom>
          <a:noFill/>
          <a:ln w="38100" cap="flat" cmpd="sng">
            <a:solidFill>
              <a:srgbClr val="CD648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1"/>
          <p:cNvSpPr/>
          <p:nvPr/>
        </p:nvSpPr>
        <p:spPr>
          <a:xfrm>
            <a:off x="4458828" y="3271425"/>
            <a:ext cx="226344" cy="315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48"/>
              <a:buFont typeface="Calibri"/>
              <a:buNone/>
            </a:pPr>
            <a:r>
              <a:rPr lang="ar-SA" sz="1448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33" name="Google Shape;33;p1"/>
          <p:cNvSpPr/>
          <p:nvPr/>
        </p:nvSpPr>
        <p:spPr>
          <a:xfrm>
            <a:off x="4458828" y="3271425"/>
            <a:ext cx="226344" cy="315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48"/>
              <a:buFont typeface="Calibri"/>
              <a:buNone/>
            </a:pPr>
            <a:r>
              <a:rPr lang="ar-SA" sz="1448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34" name="Google Shape;34;p1"/>
          <p:cNvSpPr/>
          <p:nvPr/>
        </p:nvSpPr>
        <p:spPr>
          <a:xfrm>
            <a:off x="4458828" y="3271425"/>
            <a:ext cx="226344" cy="315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48"/>
              <a:buFont typeface="Calibri"/>
              <a:buNone/>
            </a:pPr>
            <a:r>
              <a:rPr lang="ar-SA" sz="1448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0"/>
          <p:cNvSpPr/>
          <p:nvPr/>
        </p:nvSpPr>
        <p:spPr>
          <a:xfrm rot="5400000">
            <a:off x="2514600" y="1804737"/>
            <a:ext cx="1828800" cy="6858000"/>
          </a:xfrm>
          <a:prstGeom prst="rect">
            <a:avLst/>
          </a:prstGeom>
          <a:solidFill>
            <a:srgbClr val="285B84"/>
          </a:solidFill>
          <a:ln w="25400" cap="flat" cmpd="sng">
            <a:solidFill>
              <a:srgbClr val="285B8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10"/>
          <p:cNvSpPr txBox="1"/>
          <p:nvPr/>
        </p:nvSpPr>
        <p:spPr>
          <a:xfrm>
            <a:off x="1699065" y="4774480"/>
            <a:ext cx="4911058" cy="91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None/>
            </a:pP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نگران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ریسک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استفاده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از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تصاویر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در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پرزنتتان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نباشید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. حتما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یک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تصویر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شبیه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همین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مورد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استفاده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کنید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.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ارائه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را جذاب تر و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گیراتر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می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600" b="0" i="1" u="none" strike="noStrike" cap="none" dirty="0" err="1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کند</a:t>
            </a:r>
            <a:r>
              <a:rPr lang="ar-SA" sz="1600" b="0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.</a:t>
            </a:r>
            <a:endParaRPr sz="1600" b="0" i="1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1"/>
          <p:cNvSpPr txBox="1">
            <a:spLocks noGrp="1"/>
          </p:cNvSpPr>
          <p:nvPr>
            <p:ph type="title"/>
          </p:nvPr>
        </p:nvSpPr>
        <p:spPr>
          <a:xfrm>
            <a:off x="3541864" y="550498"/>
            <a:ext cx="5013900" cy="823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4400"/>
              <a:buFont typeface="Helvetica Neue"/>
              <a:buNone/>
            </a:pPr>
            <a:r>
              <a:rPr lang="ar-SA" sz="4400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عنوان خط </a:t>
            </a:r>
            <a:r>
              <a:rPr lang="ar-SA" sz="4400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زمانی</a:t>
            </a:r>
            <a:endParaRPr sz="4400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39" name="Google Shape;139;p11"/>
          <p:cNvSpPr txBox="1"/>
          <p:nvPr/>
        </p:nvSpPr>
        <p:spPr>
          <a:xfrm>
            <a:off x="952241" y="2794072"/>
            <a:ext cx="1158300" cy="6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000"/>
              <a:buFont typeface="Arial"/>
              <a:buNone/>
            </a:pPr>
            <a:r>
              <a:rPr lang="ar-SA" sz="1000" b="0" i="0" u="none" strike="noStrike" cap="none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لورم </a:t>
            </a:r>
            <a:r>
              <a:rPr lang="ar-SA" sz="1000" b="0" i="0" u="none" strike="noStrike" cap="none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ایسپوم</a:t>
            </a:r>
            <a:r>
              <a:rPr lang="ar-SA" sz="1000" b="0" i="0" u="none" strike="noStrike" cap="none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متن </a:t>
            </a:r>
            <a:r>
              <a:rPr lang="ar-SA" sz="1000" b="0" i="0" u="none" strike="noStrike" cap="none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ساختگی</a:t>
            </a:r>
            <a:r>
              <a:rPr lang="ar-SA" sz="1000" b="0" i="0" u="none" strike="noStrike" cap="none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است</a:t>
            </a:r>
            <a:endParaRPr sz="1000" b="0" i="0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graphicFrame>
        <p:nvGraphicFramePr>
          <p:cNvPr id="140" name="Google Shape;140;p11"/>
          <p:cNvGraphicFramePr/>
          <p:nvPr>
            <p:extLst>
              <p:ext uri="{D42A27DB-BD31-4B8C-83A1-F6EECF244321}">
                <p14:modId xmlns:p14="http://schemas.microsoft.com/office/powerpoint/2010/main" val="2206857327"/>
              </p:ext>
            </p:extLst>
          </p:nvPr>
        </p:nvGraphicFramePr>
        <p:xfrm>
          <a:off x="564441" y="3662427"/>
          <a:ext cx="7867000" cy="381000"/>
        </p:xfrm>
        <a:graphic>
          <a:graphicData uri="http://schemas.openxmlformats.org/drawingml/2006/table">
            <a:tbl>
              <a:tblPr>
                <a:noFill/>
                <a:tableStyleId>{CD63E459-9259-4AAA-93DE-3FE8FAD170DF}</a:tableStyleId>
              </a:tblPr>
              <a:tblGrid>
                <a:gridCol w="65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7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7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7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7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7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79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79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579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79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1430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8362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ar-SA" sz="1200" b="1" u="none" strike="noStrike" cap="none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اسفند</a:t>
                      </a:r>
                      <a:endParaRPr sz="1200" b="1" u="none" strike="noStrike" cap="none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5B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ar-SA" sz="1200" b="1" u="none" strike="noStrike" cap="none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بهمن</a:t>
                      </a:r>
                      <a:endParaRPr sz="1350" b="1" u="none" strike="noStrike" cap="none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5B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ar-SA" sz="1200" b="1" u="none" strike="noStrike" cap="none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دی</a:t>
                      </a:r>
                      <a:endParaRPr sz="1350" b="1" u="none" strike="noStrike" cap="none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5B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ar-SA" sz="1200" b="1" u="none" strike="noStrike" cap="none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آذر</a:t>
                      </a:r>
                      <a:endParaRPr sz="1350" b="1" u="none" strike="noStrike" cap="none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158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ar-SA" sz="1200" b="1" u="none" strike="noStrike" cap="none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آبان</a:t>
                      </a:r>
                      <a:endParaRPr sz="1350" b="1" u="none" strike="noStrike" cap="none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158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ar-SA" sz="1200" b="1" u="none" strike="noStrike" cap="none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مهر</a:t>
                      </a:r>
                      <a:endParaRPr sz="1350" b="1" u="none" strike="noStrike" cap="none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158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ar-SA" sz="1200" b="1" u="none" strike="noStrike" cap="none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شهریور</a:t>
                      </a:r>
                      <a:endParaRPr sz="1350" b="1" u="none" strike="noStrike" cap="none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D64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ar-SA" sz="1200" b="1" u="none" strike="noStrike" cap="none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مرداد</a:t>
                      </a:r>
                      <a:endParaRPr sz="1350" b="1" u="none" strike="noStrike" cap="none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D64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ar-SA" sz="1200" b="1" u="none" strike="noStrike" cap="none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تیر</a:t>
                      </a:r>
                      <a:endParaRPr sz="1350" b="1" u="none" strike="noStrike" cap="none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D64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ar-SA" sz="1200" b="1" u="none" strike="noStrike" cap="none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خرداد</a:t>
                      </a:r>
                      <a:endParaRPr sz="1350" b="1" u="none" strike="noStrike" cap="none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B1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ar-SA" sz="1200" b="1" u="none" strike="noStrike" cap="none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اردیبهشت</a:t>
                      </a:r>
                      <a:endParaRPr sz="1350" b="1" u="none" strike="noStrike" cap="none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B1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Helvetica Neue"/>
                        <a:buNone/>
                      </a:pPr>
                      <a:r>
                        <a:rPr lang="ar-SA" sz="1200" b="1" u="none" strike="noStrike" cap="none" dirty="0" err="1">
                          <a:solidFill>
                            <a:schemeClr val="lt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فروردین</a:t>
                      </a:r>
                      <a:endParaRPr sz="1350" b="1" u="none" strike="noStrike" cap="none" dirty="0">
                        <a:solidFill>
                          <a:schemeClr val="lt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16F9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B1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41" name="Google Shape;141;p11"/>
          <p:cNvCxnSpPr/>
          <p:nvPr/>
        </p:nvCxnSpPr>
        <p:spPr>
          <a:xfrm rot="10800000">
            <a:off x="887591" y="3112072"/>
            <a:ext cx="0" cy="549300"/>
          </a:xfrm>
          <a:prstGeom prst="straightConnector1">
            <a:avLst/>
          </a:prstGeom>
          <a:noFill/>
          <a:ln w="9525" cap="flat" cmpd="sng">
            <a:solidFill>
              <a:srgbClr val="285B84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42" name="Google Shape;142;p11"/>
          <p:cNvSpPr txBox="1"/>
          <p:nvPr/>
        </p:nvSpPr>
        <p:spPr>
          <a:xfrm>
            <a:off x="3784941" y="2419222"/>
            <a:ext cx="1158300" cy="6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000"/>
              <a:buFont typeface="Arial"/>
              <a:buNone/>
            </a:pPr>
            <a:r>
              <a:rPr lang="ar-SA" sz="1000" b="0" i="0" u="none" strike="noStrike" cap="none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لورم </a:t>
            </a:r>
            <a:r>
              <a:rPr lang="ar-SA" sz="1000" b="0" i="0" u="none" strike="noStrike" cap="none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ایسپوم</a:t>
            </a:r>
            <a:r>
              <a:rPr lang="ar-SA" sz="1000" b="0" i="0" u="none" strike="noStrike" cap="none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متن </a:t>
            </a:r>
            <a:r>
              <a:rPr lang="ar-SA" sz="1000" b="0" i="0" u="none" strike="noStrike" cap="none" dirty="0" err="1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ساختگی</a:t>
            </a:r>
            <a:r>
              <a:rPr lang="ar-SA" sz="1000" b="0" i="0" u="none" strike="noStrike" cap="none" dirty="0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است</a:t>
            </a:r>
            <a:endParaRPr sz="1000" b="0" i="0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143" name="Google Shape;143;p11"/>
          <p:cNvCxnSpPr/>
          <p:nvPr/>
        </p:nvCxnSpPr>
        <p:spPr>
          <a:xfrm rot="10800000">
            <a:off x="3720291" y="2664760"/>
            <a:ext cx="0" cy="1077000"/>
          </a:xfrm>
          <a:prstGeom prst="straightConnector1">
            <a:avLst/>
          </a:prstGeom>
          <a:noFill/>
          <a:ln w="9525" cap="flat" cmpd="sng">
            <a:solidFill>
              <a:srgbClr val="285B84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44" name="Google Shape;144;p11"/>
          <p:cNvSpPr txBox="1"/>
          <p:nvPr/>
        </p:nvSpPr>
        <p:spPr>
          <a:xfrm>
            <a:off x="3083048" y="4828784"/>
            <a:ext cx="1158300" cy="6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000"/>
              <a:buFont typeface="Arial"/>
              <a:buNone/>
            </a:pPr>
            <a:r>
              <a:rPr lang="ar-SA" sz="1000" b="0" i="0" u="none" strike="noStrike" cap="none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لورم ایسپوم متن ساختگی است</a:t>
            </a:r>
            <a:endParaRPr sz="1000" b="0" i="0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145" name="Google Shape;145;p11"/>
          <p:cNvCxnSpPr/>
          <p:nvPr/>
        </p:nvCxnSpPr>
        <p:spPr>
          <a:xfrm rot="10800000">
            <a:off x="3018398" y="4050447"/>
            <a:ext cx="0" cy="1077000"/>
          </a:xfrm>
          <a:prstGeom prst="straightConnector1">
            <a:avLst/>
          </a:prstGeom>
          <a:noFill/>
          <a:ln w="9525" cap="flat" cmpd="sng">
            <a:solidFill>
              <a:srgbClr val="285B84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46" name="Google Shape;146;p11"/>
          <p:cNvSpPr txBox="1"/>
          <p:nvPr/>
        </p:nvSpPr>
        <p:spPr>
          <a:xfrm>
            <a:off x="4890514" y="4454141"/>
            <a:ext cx="1158300" cy="6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000"/>
              <a:buFont typeface="Arial"/>
              <a:buNone/>
            </a:pPr>
            <a:r>
              <a:rPr lang="ar-SA" sz="1000" b="0" i="0" u="none" strike="noStrike" cap="none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لورم ایسپوم متن ساختگی است</a:t>
            </a:r>
            <a:endParaRPr sz="1000" b="0" i="0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147" name="Google Shape;147;p11"/>
          <p:cNvCxnSpPr/>
          <p:nvPr/>
        </p:nvCxnSpPr>
        <p:spPr>
          <a:xfrm rot="10800000">
            <a:off x="4825864" y="4050766"/>
            <a:ext cx="0" cy="738000"/>
          </a:xfrm>
          <a:prstGeom prst="straightConnector1">
            <a:avLst/>
          </a:prstGeom>
          <a:noFill/>
          <a:ln w="9525" cap="flat" cmpd="sng">
            <a:solidFill>
              <a:srgbClr val="285B84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48" name="Google Shape;148;p11"/>
          <p:cNvSpPr txBox="1"/>
          <p:nvPr/>
        </p:nvSpPr>
        <p:spPr>
          <a:xfrm>
            <a:off x="7522466" y="4446897"/>
            <a:ext cx="1158300" cy="6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000"/>
              <a:buFont typeface="Arial"/>
              <a:buNone/>
            </a:pPr>
            <a:r>
              <a:rPr lang="ar-SA" sz="1000" b="0" i="0" u="none" strike="noStrike" cap="none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لورم ایسپوم متن ساختگی است</a:t>
            </a:r>
            <a:endParaRPr sz="1000" b="0" i="0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149" name="Google Shape;149;p11"/>
          <p:cNvCxnSpPr/>
          <p:nvPr/>
        </p:nvCxnSpPr>
        <p:spPr>
          <a:xfrm rot="10800000">
            <a:off x="7457816" y="4043522"/>
            <a:ext cx="0" cy="738000"/>
          </a:xfrm>
          <a:prstGeom prst="straightConnector1">
            <a:avLst/>
          </a:prstGeom>
          <a:noFill/>
          <a:ln w="9525" cap="flat" cmpd="sng">
            <a:solidFill>
              <a:srgbClr val="285B84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50" name="Google Shape;150;p11"/>
          <p:cNvSpPr txBox="1"/>
          <p:nvPr/>
        </p:nvSpPr>
        <p:spPr>
          <a:xfrm>
            <a:off x="1608441" y="5442147"/>
            <a:ext cx="1158300" cy="6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000"/>
              <a:buFont typeface="Arial"/>
              <a:buNone/>
            </a:pPr>
            <a:r>
              <a:rPr lang="ar-SA" sz="1000" b="0" i="0" u="none" strike="noStrike" cap="none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لورم ایسپوم متن ساختگی است</a:t>
            </a:r>
            <a:endParaRPr sz="1000" b="0" i="0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151" name="Google Shape;151;p11"/>
          <p:cNvCxnSpPr/>
          <p:nvPr/>
        </p:nvCxnSpPr>
        <p:spPr>
          <a:xfrm rot="10800000">
            <a:off x="1543791" y="4043385"/>
            <a:ext cx="0" cy="1644300"/>
          </a:xfrm>
          <a:prstGeom prst="straightConnector1">
            <a:avLst/>
          </a:prstGeom>
          <a:noFill/>
          <a:ln w="9525" cap="flat" cmpd="sng">
            <a:solidFill>
              <a:srgbClr val="285B84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52" name="Google Shape;152;p11"/>
          <p:cNvSpPr txBox="1"/>
          <p:nvPr/>
        </p:nvSpPr>
        <p:spPr>
          <a:xfrm>
            <a:off x="6172666" y="2794072"/>
            <a:ext cx="1158300" cy="6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000"/>
              <a:buFont typeface="Arial"/>
              <a:buNone/>
            </a:pPr>
            <a:r>
              <a:rPr lang="ar-SA" sz="1000" b="0" i="0" u="none" strike="noStrike" cap="none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لورم ایسپوم متن ساختگی است</a:t>
            </a:r>
            <a:endParaRPr sz="1000" b="0" i="0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153" name="Google Shape;153;p11"/>
          <p:cNvCxnSpPr/>
          <p:nvPr/>
        </p:nvCxnSpPr>
        <p:spPr>
          <a:xfrm rot="10800000">
            <a:off x="6108016" y="3112072"/>
            <a:ext cx="0" cy="549300"/>
          </a:xfrm>
          <a:prstGeom prst="straightConnector1">
            <a:avLst/>
          </a:prstGeom>
          <a:noFill/>
          <a:ln w="9525" cap="flat" cmpd="sng">
            <a:solidFill>
              <a:srgbClr val="285B84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54" name="Google Shape;154;p11"/>
          <p:cNvSpPr txBox="1"/>
          <p:nvPr/>
        </p:nvSpPr>
        <p:spPr>
          <a:xfrm>
            <a:off x="7578466" y="2419222"/>
            <a:ext cx="1158300" cy="6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000"/>
              <a:buFont typeface="Arial"/>
              <a:buNone/>
            </a:pPr>
            <a:r>
              <a:rPr lang="ar-SA" sz="1000" b="0" i="0" u="none" strike="noStrike" cap="none">
                <a:solidFill>
                  <a:srgbClr val="21252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لورم ایسپوم متن ساختگی است</a:t>
            </a:r>
            <a:endParaRPr sz="1000" b="0" i="0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155" name="Google Shape;155;p11"/>
          <p:cNvCxnSpPr/>
          <p:nvPr/>
        </p:nvCxnSpPr>
        <p:spPr>
          <a:xfrm rot="10800000">
            <a:off x="8157616" y="3112072"/>
            <a:ext cx="0" cy="549300"/>
          </a:xfrm>
          <a:prstGeom prst="straightConnector1">
            <a:avLst/>
          </a:prstGeom>
          <a:noFill/>
          <a:ln w="9525" cap="flat" cmpd="sng">
            <a:solidFill>
              <a:srgbClr val="285B84"/>
            </a:solidFill>
            <a:prstDash val="dot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EF3"/>
        </a:solid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2"/>
          <p:cNvSpPr txBox="1"/>
          <p:nvPr/>
        </p:nvSpPr>
        <p:spPr>
          <a:xfrm>
            <a:off x="4277947" y="2440920"/>
            <a:ext cx="4575427" cy="1664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1">
              <a:defRPr/>
            </a:pPr>
            <a:r>
              <a:rPr lang="fa-IR" altLang="en-US" sz="2800" b="1" dirty="0">
                <a:solidFill>
                  <a:srgbClr val="425B76"/>
                </a:solidFill>
                <a:latin typeface="Arial" panose="020B0604020202020204" pitchFamily="34" charset="0"/>
                <a:ea typeface="Avenir Next" charset="0"/>
                <a:cs typeface="Arial" panose="020B0604020202020204" pitchFamily="34" charset="0"/>
              </a:rPr>
              <a:t>همین الان 15 روز رایگان از نرم افزار </a:t>
            </a:r>
            <a:r>
              <a:rPr lang="en-US" altLang="en-US" sz="2800" b="1" dirty="0">
                <a:solidFill>
                  <a:srgbClr val="425B7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CRM</a:t>
            </a:r>
            <a:r>
              <a:rPr lang="fa-IR" altLang="en-US" sz="2800" b="1" dirty="0">
                <a:solidFill>
                  <a:srgbClr val="425B76"/>
                </a:solidFill>
                <a:latin typeface="Arial" panose="020B0604020202020204" pitchFamily="34" charset="0"/>
                <a:ea typeface="Avenir Next" charset="0"/>
                <a:cs typeface="Arial" panose="020B0604020202020204" pitchFamily="34" charset="0"/>
              </a:rPr>
              <a:t> دیدار استفاده کنید.</a:t>
            </a:r>
            <a:endParaRPr lang="en-US" sz="2800" b="1" spc="450" dirty="0">
              <a:solidFill>
                <a:srgbClr val="425B76"/>
              </a:solidFill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sp>
        <p:nvSpPr>
          <p:cNvPr id="161" name="Google Shape;161;p12"/>
          <p:cNvSpPr/>
          <p:nvPr/>
        </p:nvSpPr>
        <p:spPr>
          <a:xfrm>
            <a:off x="5161369" y="4156834"/>
            <a:ext cx="2808586" cy="832645"/>
          </a:xfrm>
          <a:prstGeom prst="roundRect">
            <a:avLst>
              <a:gd name="adj" fmla="val 16667"/>
            </a:avLst>
          </a:prstGeom>
          <a:solidFill>
            <a:srgbClr val="285B84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381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12"/>
          <p:cNvSpPr txBox="1"/>
          <p:nvPr/>
        </p:nvSpPr>
        <p:spPr>
          <a:xfrm>
            <a:off x="5271725" y="4434656"/>
            <a:ext cx="258786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95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ar-SA" sz="1800" b="0" i="1" u="sng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لینک ثبت نام</a:t>
            </a:r>
            <a:endParaRPr sz="1800" b="0" i="1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2"/>
          <p:cNvSpPr/>
          <p:nvPr/>
        </p:nvSpPr>
        <p:spPr>
          <a:xfrm rot="5400000">
            <a:off x="234651" y="1592883"/>
            <a:ext cx="3657600" cy="3657600"/>
          </a:xfrm>
          <a:prstGeom prst="triangle">
            <a:avLst>
              <a:gd name="adj" fmla="val 50000"/>
            </a:avLst>
          </a:prstGeom>
          <a:solidFill>
            <a:srgbClr val="715882"/>
          </a:solidFill>
          <a:ln w="25400" cap="flat" cmpd="sng">
            <a:solidFill>
              <a:srgbClr val="71588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2"/>
          <p:cNvSpPr/>
          <p:nvPr/>
        </p:nvSpPr>
        <p:spPr>
          <a:xfrm rot="5400000">
            <a:off x="234651" y="2852555"/>
            <a:ext cx="3657600" cy="3657600"/>
          </a:xfrm>
          <a:prstGeom prst="triangle">
            <a:avLst>
              <a:gd name="adj" fmla="val 50000"/>
            </a:avLst>
          </a:prstGeom>
          <a:noFill/>
          <a:ln w="38100" cap="flat" cmpd="sng">
            <a:solidFill>
              <a:srgbClr val="FFB18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12"/>
          <p:cNvSpPr/>
          <p:nvPr/>
        </p:nvSpPr>
        <p:spPr>
          <a:xfrm rot="5400000">
            <a:off x="234651" y="519402"/>
            <a:ext cx="3657600" cy="3657600"/>
          </a:xfrm>
          <a:prstGeom prst="triangle">
            <a:avLst>
              <a:gd name="adj" fmla="val 50000"/>
            </a:avLst>
          </a:prstGeom>
          <a:noFill/>
          <a:ln w="38100" cap="flat" cmpd="sng">
            <a:solidFill>
              <a:srgbClr val="CD648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6" name="Google Shape;166;p12" descr="A blue light on a black backgroun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83468" y="991379"/>
            <a:ext cx="1486487" cy="4211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"/>
          <p:cNvSpPr/>
          <p:nvPr/>
        </p:nvSpPr>
        <p:spPr>
          <a:xfrm>
            <a:off x="2670972" y="2172088"/>
            <a:ext cx="4189008" cy="521099"/>
          </a:xfrm>
          <a:prstGeom prst="roundRect">
            <a:avLst>
              <a:gd name="adj" fmla="val 4563"/>
            </a:avLst>
          </a:prstGeom>
          <a:solidFill>
            <a:srgbClr val="FF7A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2"/>
          <p:cNvSpPr txBox="1"/>
          <p:nvPr/>
        </p:nvSpPr>
        <p:spPr>
          <a:xfrm>
            <a:off x="1538335" y="2880113"/>
            <a:ext cx="6309791" cy="2982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80975" marR="200501" lvl="0" indent="-171450" algn="r" rtl="1">
              <a:lnSpc>
                <a:spcPct val="151000"/>
              </a:lnSpc>
              <a:spcBef>
                <a:spcPts val="75"/>
              </a:spcBef>
              <a:spcAft>
                <a:spcPts val="0"/>
              </a:spcAft>
              <a:buClr>
                <a:srgbClr val="34485A"/>
              </a:buClr>
              <a:buSzPts val="1200"/>
              <a:buFont typeface="Arial"/>
              <a:buChar char="•"/>
            </a:pP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از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این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فایل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پاورپوینت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به عنوان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راهنما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برای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پرزنت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خود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استفاده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کنید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. هرجا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لازم بود </a:t>
            </a:r>
            <a:endParaRPr dirty="0"/>
          </a:p>
          <a:p>
            <a:pPr marL="180975" marR="200501" lvl="0" indent="-171450" algn="r" rtl="1">
              <a:lnSpc>
                <a:spcPct val="151000"/>
              </a:lnSpc>
              <a:spcBef>
                <a:spcPts val="75"/>
              </a:spcBef>
              <a:spcAft>
                <a:spcPts val="0"/>
              </a:spcAft>
              <a:buClr>
                <a:srgbClr val="34485A"/>
              </a:buClr>
              <a:buSzPts val="1200"/>
              <a:buFont typeface="Arial"/>
              <a:buChar char="•"/>
            </a:pP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اسلایدهای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جدید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را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استفاده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از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دکمه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Calibri"/>
                <a:ea typeface="Calibri"/>
                <a:cs typeface="Calibri"/>
                <a:sym typeface="Calibri"/>
              </a:rPr>
              <a:t>new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» در نوار ابزار اضافه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کنید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1200" b="0" i="0" u="none" strike="noStrike" cap="none" dirty="0">
              <a:solidFill>
                <a:srgbClr val="34485A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0975" marR="200501" lvl="0" indent="-171450" algn="r" rtl="1">
              <a:lnSpc>
                <a:spcPct val="151000"/>
              </a:lnSpc>
              <a:spcBef>
                <a:spcPts val="75"/>
              </a:spcBef>
              <a:spcAft>
                <a:spcPts val="0"/>
              </a:spcAft>
              <a:buClr>
                <a:srgbClr val="34485A"/>
              </a:buClr>
              <a:buSzPts val="1200"/>
              <a:buFont typeface="Arial"/>
              <a:buChar char="•"/>
            </a:pP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این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قالب هم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برای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کاربران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مک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و هم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کاربران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سایر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کامپیوترها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قابل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استفاده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است. اما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اگر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جای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بهم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ریختگی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وجود دارد، فقط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استفاده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از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تنظیمات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اسلاید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آن را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تغییر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بدهید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180975" marR="200501" lvl="0" indent="-171450" algn="r" rtl="1">
              <a:lnSpc>
                <a:spcPct val="151000"/>
              </a:lnSpc>
              <a:spcBef>
                <a:spcPts val="75"/>
              </a:spcBef>
              <a:spcAft>
                <a:spcPts val="0"/>
              </a:spcAft>
              <a:buClr>
                <a:srgbClr val="34485A"/>
              </a:buClr>
              <a:buSzPts val="1200"/>
              <a:buFont typeface="Arial"/>
              <a:buChar char="•"/>
            </a:pP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از عناصر مورد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نیازتان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استفاده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کنید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باکس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متن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یا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طرح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بندی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یک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اسلاید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را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بیشتر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دوست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دارید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؟ آن را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کپی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و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دیگر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اسلایدها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جایگزین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کنید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200" b="0" i="0" u="none" strike="noStrike" cap="none" dirty="0">
              <a:solidFill>
                <a:srgbClr val="34485A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br>
              <a:rPr lang="ar-SA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200" b="0" i="0" u="none" strike="noStrike" cap="none" dirty="0">
              <a:solidFill>
                <a:srgbClr val="33475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2"/>
          <p:cNvSpPr txBox="1"/>
          <p:nvPr/>
        </p:nvSpPr>
        <p:spPr>
          <a:xfrm>
            <a:off x="1682826" y="2172088"/>
            <a:ext cx="61653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ar-SA" sz="21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چطور</a:t>
            </a:r>
            <a:r>
              <a:rPr lang="ar-SA" sz="21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از </a:t>
            </a:r>
            <a:r>
              <a:rPr lang="ar-SA" sz="21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این</a:t>
            </a:r>
            <a:r>
              <a:rPr lang="ar-SA" sz="21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21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فایل</a:t>
            </a:r>
            <a:r>
              <a:rPr lang="ar-SA" sz="21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21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استفاده</a:t>
            </a:r>
            <a:r>
              <a:rPr lang="ar-SA" sz="21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21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کنیم</a:t>
            </a:r>
            <a:r>
              <a:rPr lang="ar-SA" sz="21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؟</a:t>
            </a:r>
            <a:endParaRPr dirty="0"/>
          </a:p>
        </p:txBody>
      </p:sp>
      <p:sp>
        <p:nvSpPr>
          <p:cNvPr id="42" name="Google Shape;42;p2"/>
          <p:cNvSpPr txBox="1"/>
          <p:nvPr/>
        </p:nvSpPr>
        <p:spPr>
          <a:xfrm>
            <a:off x="852925" y="1275329"/>
            <a:ext cx="7438150" cy="53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4485A"/>
              </a:buClr>
              <a:buSzPts val="4400"/>
              <a:buFont typeface="Arial"/>
              <a:buNone/>
            </a:pPr>
            <a:r>
              <a:rPr lang="ar-SA" sz="3200" b="1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از </a:t>
            </a:r>
            <a:r>
              <a:rPr lang="ar-SA" sz="3200" b="1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اینکه</a:t>
            </a:r>
            <a:r>
              <a:rPr lang="ar-SA" sz="3200" b="1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به ما اعتماد </a:t>
            </a:r>
            <a:r>
              <a:rPr lang="ar-SA" sz="3200" b="1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کردید</a:t>
            </a:r>
            <a:r>
              <a:rPr lang="ar-SA" sz="3200" b="1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، </a:t>
            </a:r>
            <a:r>
              <a:rPr lang="ar-SA" sz="3200" b="1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ممنونیم</a:t>
            </a:r>
            <a:r>
              <a:rPr lang="ar-SA" sz="3200" b="1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pic>
        <p:nvPicPr>
          <p:cNvPr id="43" name="Google Shape;43;p2" descr="https://lh5.googleusercontent.com/apEXRQSz2bntSyAKx_agcu8atjECSASwv_Q3UwaqHN786iFNxVF4a2FKeiNWnkcsAHIwWNB10eXnGMm4rcDea1tq_a4693bAdOUhmQUn_owUYcPX8mwvpv2Mf4KJcGch-7v6GZe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14598" y="318066"/>
            <a:ext cx="957263" cy="957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"/>
          <p:cNvSpPr/>
          <p:nvPr/>
        </p:nvSpPr>
        <p:spPr>
          <a:xfrm rot="5400000" flipH="1">
            <a:off x="2998833" y="796409"/>
            <a:ext cx="6941575" cy="5348751"/>
          </a:xfrm>
          <a:prstGeom prst="flowChartDocument">
            <a:avLst/>
          </a:prstGeom>
          <a:solidFill>
            <a:srgbClr val="00AF9E"/>
          </a:solidFill>
          <a:ln w="25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381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3"/>
          <p:cNvSpPr txBox="1"/>
          <p:nvPr/>
        </p:nvSpPr>
        <p:spPr>
          <a:xfrm>
            <a:off x="4732508" y="1499994"/>
            <a:ext cx="4411488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6C09"/>
              </a:buClr>
              <a:buSzPts val="3200"/>
              <a:buFont typeface="Arial"/>
              <a:buNone/>
            </a:pPr>
            <a:r>
              <a:rPr lang="ar-SA" sz="2800" b="0" i="0" u="none" strike="noStrike" cap="none" dirty="0">
                <a:solidFill>
                  <a:srgbClr val="E36C09"/>
                </a:solidFill>
                <a:latin typeface="Arial"/>
                <a:ea typeface="Arial"/>
                <a:cs typeface="Arial"/>
                <a:sym typeface="Arial"/>
              </a:rPr>
              <a:t>نرم </a:t>
            </a:r>
            <a:r>
              <a:rPr lang="ar-SA" sz="2800" b="0" i="0" u="none" strike="noStrike" cap="none" dirty="0" err="1">
                <a:solidFill>
                  <a:srgbClr val="E36C09"/>
                </a:solidFill>
                <a:latin typeface="Arial"/>
                <a:ea typeface="Arial"/>
                <a:cs typeface="Arial"/>
                <a:sym typeface="Arial"/>
              </a:rPr>
              <a:t>افزار</a:t>
            </a:r>
            <a:r>
              <a:rPr lang="ar-SA" sz="2800" b="0" i="0" u="none" strike="noStrike" cap="none" dirty="0">
                <a:solidFill>
                  <a:srgbClr val="E36C0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2800" b="0" i="0" u="none" strike="noStrike" cap="none" dirty="0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CRM</a:t>
            </a:r>
            <a:r>
              <a:rPr lang="ar-SA" sz="2800" b="0" i="0" u="none" strike="noStrike" cap="none" dirty="0">
                <a:solidFill>
                  <a:srgbClr val="E36C0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2800" b="0" i="0" u="none" strike="noStrike" cap="none" dirty="0" err="1">
                <a:solidFill>
                  <a:srgbClr val="F1F6F5"/>
                </a:solidFill>
                <a:latin typeface="Arial"/>
                <a:ea typeface="Arial"/>
                <a:cs typeface="Arial"/>
                <a:sym typeface="Arial"/>
              </a:rPr>
              <a:t>دیدار</a:t>
            </a:r>
            <a:r>
              <a:rPr lang="ar-SA" sz="2800" b="0" i="0" u="none" strike="noStrike" cap="none" dirty="0">
                <a:solidFill>
                  <a:srgbClr val="F1F6F5"/>
                </a:solidFill>
                <a:latin typeface="Arial"/>
                <a:ea typeface="Arial"/>
                <a:cs typeface="Arial"/>
                <a:sym typeface="Arial"/>
              </a:rPr>
              <a:t> فروش شما را تا 300% </a:t>
            </a:r>
            <a:r>
              <a:rPr lang="ar-SA" sz="2800" b="0" i="0" u="none" strike="noStrike" cap="none" dirty="0" err="1">
                <a:solidFill>
                  <a:srgbClr val="F1F6F5"/>
                </a:solidFill>
                <a:latin typeface="Arial"/>
                <a:ea typeface="Arial"/>
                <a:cs typeface="Arial"/>
                <a:sym typeface="Arial"/>
              </a:rPr>
              <a:t>افزایش</a:t>
            </a:r>
            <a:r>
              <a:rPr lang="ar-SA" sz="2800" b="0" i="0" u="none" strike="noStrike" cap="none" dirty="0">
                <a:solidFill>
                  <a:srgbClr val="F1F6F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2800" b="0" i="0" u="none" strike="noStrike" cap="none" dirty="0" err="1">
                <a:solidFill>
                  <a:srgbClr val="F1F6F5"/>
                </a:solidFill>
                <a:latin typeface="Arial"/>
                <a:ea typeface="Arial"/>
                <a:cs typeface="Arial"/>
                <a:sym typeface="Arial"/>
              </a:rPr>
              <a:t>می</a:t>
            </a:r>
            <a:r>
              <a:rPr lang="ar-SA" sz="2800" b="0" i="0" u="none" strike="noStrike" cap="none" dirty="0">
                <a:solidFill>
                  <a:srgbClr val="F1F6F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2800" b="0" i="0" u="none" strike="noStrike" cap="none" dirty="0" err="1">
                <a:solidFill>
                  <a:srgbClr val="F1F6F5"/>
                </a:solidFill>
                <a:latin typeface="Arial"/>
                <a:ea typeface="Arial"/>
                <a:cs typeface="Arial"/>
                <a:sym typeface="Arial"/>
              </a:rPr>
              <a:t>دهد</a:t>
            </a:r>
            <a:r>
              <a:rPr lang="ar-SA" sz="2800" b="0" i="0" u="none" strike="noStrike" cap="none" dirty="0">
                <a:solidFill>
                  <a:srgbClr val="F1F6F5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  <a:endParaRPr sz="28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br>
              <a:rPr lang="ar-SA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600" b="1" i="0" u="none" strike="noStrike" cap="none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0" name="Google Shape;50;p3"/>
          <p:cNvSpPr txBox="1"/>
          <p:nvPr/>
        </p:nvSpPr>
        <p:spPr>
          <a:xfrm>
            <a:off x="5444482" y="4034727"/>
            <a:ext cx="2846700" cy="1110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venir"/>
              <a:buNone/>
            </a:pPr>
            <a:r>
              <a:rPr lang="ar-SA" sz="2400" b="0" i="0" u="none" strike="noStrike" cap="none" dirty="0" err="1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همین</a:t>
            </a:r>
            <a:r>
              <a:rPr lang="ar-SA" sz="2400" b="0" i="0" u="none" strike="noStrike" cap="none" dirty="0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 الان 15 روز </a:t>
            </a:r>
            <a:r>
              <a:rPr lang="ar-SA" sz="2400" b="0" i="0" u="none" strike="noStrike" cap="none" dirty="0" err="1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رایگان</a:t>
            </a:r>
            <a:r>
              <a:rPr lang="ar-SA" sz="2400" b="0" i="0" u="none" strike="noStrike" cap="none" dirty="0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 آن را </a:t>
            </a:r>
            <a:r>
              <a:rPr lang="ar-SA" sz="2400" b="0" i="0" u="none" strike="noStrike" cap="none" dirty="0" err="1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استفاده</a:t>
            </a:r>
            <a:r>
              <a:rPr lang="ar-SA" sz="2400" b="0" i="0" u="none" strike="noStrike" cap="none" dirty="0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ar-SA" sz="2400" b="0" i="0" u="none" strike="noStrike" cap="none" dirty="0" err="1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کنید</a:t>
            </a:r>
            <a:r>
              <a:rPr lang="ar-SA" sz="2400" b="0" i="0" u="none" strike="noStrike" cap="none" dirty="0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sz="2400" b="0" i="0" u="none" strike="noStrike" cap="none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1" name="Google Shape;51;p3">
            <a:hlinkClick r:id="rId3"/>
          </p:cNvPr>
          <p:cNvSpPr/>
          <p:nvPr/>
        </p:nvSpPr>
        <p:spPr>
          <a:xfrm>
            <a:off x="852818" y="4590105"/>
            <a:ext cx="2417596" cy="720867"/>
          </a:xfrm>
          <a:prstGeom prst="roundRect">
            <a:avLst>
              <a:gd name="adj" fmla="val 4563"/>
            </a:avLst>
          </a:prstGeom>
          <a:solidFill>
            <a:srgbClr val="00A6C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00A6C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3"/>
          <p:cNvSpPr txBox="1"/>
          <p:nvPr/>
        </p:nvSpPr>
        <p:spPr>
          <a:xfrm flipH="1">
            <a:off x="993882" y="4775441"/>
            <a:ext cx="2135467" cy="313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venir"/>
              <a:buNone/>
            </a:pPr>
            <a:r>
              <a:rPr lang="ar-SA" sz="1600" b="0" i="0" u="sng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venir"/>
                <a:cs typeface="Arial" panose="020B0604020202020204" pitchFamily="34" charset="0"/>
                <a:sym typeface="Avenir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لینک ثبت نام</a:t>
            </a:r>
            <a:endParaRPr sz="1600" b="0" i="0" u="sng" strike="noStrike" cap="none" dirty="0">
              <a:solidFill>
                <a:schemeClr val="bg1"/>
              </a:solidFill>
              <a:latin typeface="Arial" panose="020B0604020202020204" pitchFamily="34" charset="0"/>
              <a:ea typeface="Avenir"/>
              <a:cs typeface="Arial" panose="020B0604020202020204" pitchFamily="34" charset="0"/>
              <a:sym typeface="Avenir"/>
            </a:endParaRPr>
          </a:p>
        </p:txBody>
      </p:sp>
      <p:cxnSp>
        <p:nvCxnSpPr>
          <p:cNvPr id="53" name="Google Shape;53;p3"/>
          <p:cNvCxnSpPr/>
          <p:nvPr/>
        </p:nvCxnSpPr>
        <p:spPr>
          <a:xfrm>
            <a:off x="7988916" y="3541272"/>
            <a:ext cx="6687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"/>
          <p:cNvSpPr txBox="1"/>
          <p:nvPr/>
        </p:nvSpPr>
        <p:spPr>
          <a:xfrm>
            <a:off x="2515402" y="1037331"/>
            <a:ext cx="4063471" cy="2021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3"/>
              <a:buFont typeface="Helvetica Neue"/>
              <a:buNone/>
            </a:pPr>
            <a:endParaRPr sz="12003" b="1" i="0" u="none" strike="noStrike" cap="none">
              <a:solidFill>
                <a:srgbClr val="C4DBD3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59" name="Google Shape;59;p4"/>
          <p:cNvSpPr txBox="1">
            <a:spLocks noGrp="1"/>
          </p:cNvSpPr>
          <p:nvPr>
            <p:ph type="title"/>
          </p:nvPr>
        </p:nvSpPr>
        <p:spPr>
          <a:xfrm>
            <a:off x="3428071" y="571355"/>
            <a:ext cx="5013900" cy="1129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4400"/>
              <a:buFont typeface="Helvetica Neue"/>
              <a:buNone/>
            </a:pPr>
            <a:r>
              <a:rPr lang="ar-SA" sz="4400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بهترین</a:t>
            </a:r>
            <a:r>
              <a:rPr lang="ar-SA" sz="4400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4400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اقدامات</a:t>
            </a:r>
            <a:r>
              <a:rPr lang="ar-SA" sz="4400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در </a:t>
            </a:r>
            <a:r>
              <a:rPr lang="ar-SA" sz="4400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پرزنت</a:t>
            </a:r>
            <a:endParaRPr sz="4400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60" name="Google Shape;60;p4"/>
          <p:cNvSpPr txBox="1"/>
          <p:nvPr/>
        </p:nvSpPr>
        <p:spPr>
          <a:xfrm>
            <a:off x="1448564" y="1825001"/>
            <a:ext cx="6718819" cy="2003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80975" marR="200501" lvl="0" indent="-171450" algn="r" rtl="1">
              <a:lnSpc>
                <a:spcPct val="151000"/>
              </a:lnSpc>
              <a:spcBef>
                <a:spcPts val="0"/>
              </a:spcBef>
              <a:spcAft>
                <a:spcPts val="0"/>
              </a:spcAft>
              <a:buClr>
                <a:srgbClr val="34485A"/>
              </a:buClr>
              <a:buSzPts val="1200"/>
              <a:buFont typeface="Arial"/>
              <a:buChar char="•"/>
            </a:pP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از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این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فایل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پاورپوینت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به عنوان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راهنما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برای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پرزنت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خود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استفاده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کنید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. هرجا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لازم بود </a:t>
            </a:r>
            <a:endParaRPr dirty="0"/>
          </a:p>
          <a:p>
            <a:pPr marL="180975" marR="200501" lvl="0" indent="-171450" algn="r" rtl="1">
              <a:lnSpc>
                <a:spcPct val="151000"/>
              </a:lnSpc>
              <a:spcBef>
                <a:spcPts val="75"/>
              </a:spcBef>
              <a:spcAft>
                <a:spcPts val="0"/>
              </a:spcAft>
              <a:buClr>
                <a:srgbClr val="34485A"/>
              </a:buClr>
              <a:buSzPts val="1200"/>
              <a:buFont typeface="Arial"/>
              <a:buChar char="•"/>
            </a:pP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اسلایدهای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جدید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را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استفاده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از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دکمه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Calibri"/>
                <a:ea typeface="Calibri"/>
                <a:cs typeface="Calibri"/>
                <a:sym typeface="Calibri"/>
              </a:rPr>
              <a:t>new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» در نوار ابزار اضافه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کنید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1200" b="0" i="0" u="none" strike="noStrike" cap="none" dirty="0">
              <a:solidFill>
                <a:srgbClr val="34485A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0975" marR="200501" lvl="0" indent="-171450" algn="r" rtl="1">
              <a:lnSpc>
                <a:spcPct val="151000"/>
              </a:lnSpc>
              <a:spcBef>
                <a:spcPts val="75"/>
              </a:spcBef>
              <a:spcAft>
                <a:spcPts val="0"/>
              </a:spcAft>
              <a:buClr>
                <a:srgbClr val="34485A"/>
              </a:buClr>
              <a:buSzPts val="1200"/>
              <a:buFont typeface="Arial"/>
              <a:buChar char="•"/>
            </a:pP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این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قالب هم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برای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کاربران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مک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و هم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کاربران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سایر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کامپیوترها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قابل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استفاده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است. اما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اگر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جای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بهم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ریختگی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وجود دارد، فقط 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استفاده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از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تنظیمات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اسلاید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آن را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تغییر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بدهید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180975" marR="200501" lvl="0" indent="-171450" algn="r" rtl="1">
              <a:lnSpc>
                <a:spcPct val="151000"/>
              </a:lnSpc>
              <a:spcBef>
                <a:spcPts val="75"/>
              </a:spcBef>
              <a:spcAft>
                <a:spcPts val="0"/>
              </a:spcAft>
              <a:buClr>
                <a:srgbClr val="34485A"/>
              </a:buClr>
              <a:buSzPts val="1200"/>
              <a:buFont typeface="Arial"/>
              <a:buChar char="•"/>
            </a:pP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از عناصر مورد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نیازتان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استفاده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کنید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باکس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متن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یا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طرح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بندی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یک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اسلاید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را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بیشتر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دوست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دارید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؟ آن را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کپی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a-IR" sz="1200" dirty="0">
                <a:solidFill>
                  <a:srgbClr val="34485A"/>
                </a:solidFill>
              </a:rPr>
              <a:t>و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با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دیگر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اسلایدها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جایگزین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ar-SA" sz="1200" b="0" i="0" u="none" strike="noStrike" cap="none" dirty="0" err="1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کنید</a:t>
            </a:r>
            <a:r>
              <a:rPr lang="ar-SA" sz="1200" b="0" i="0" u="none" strike="noStrike" cap="none" dirty="0">
                <a:solidFill>
                  <a:srgbClr val="34485A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200" b="0" i="0" u="none" strike="noStrike" cap="none" dirty="0">
              <a:solidFill>
                <a:srgbClr val="34485A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0975" marR="200501" lvl="0" indent="-95250" algn="r" rtl="0">
              <a:lnSpc>
                <a:spcPct val="151000"/>
              </a:lnSpc>
              <a:spcBef>
                <a:spcPts val="75"/>
              </a:spcBef>
              <a:spcAft>
                <a:spcPts val="0"/>
              </a:spcAft>
              <a:buClr>
                <a:srgbClr val="001B2F"/>
              </a:buClr>
              <a:buSzPts val="1200"/>
              <a:buFont typeface="Poppins Light"/>
              <a:buNone/>
            </a:pPr>
            <a:endParaRPr sz="1200" b="0" i="0" u="none" strike="noStrike" cap="none" dirty="0">
              <a:solidFill>
                <a:srgbClr val="285B8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5"/>
          <p:cNvSpPr txBox="1">
            <a:spLocks noGrp="1"/>
          </p:cNvSpPr>
          <p:nvPr>
            <p:ph type="title"/>
          </p:nvPr>
        </p:nvSpPr>
        <p:spPr>
          <a:xfrm>
            <a:off x="3564400" y="519404"/>
            <a:ext cx="50139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4400"/>
              <a:buFont typeface="Helvetica Neue"/>
              <a:buNone/>
            </a:pPr>
            <a:r>
              <a:rPr lang="ar-SA" sz="4400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دستور جلسه:</a:t>
            </a:r>
            <a:endParaRPr sz="4400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67" name="Google Shape;67;p5"/>
          <p:cNvSpPr txBox="1"/>
          <p:nvPr/>
        </p:nvSpPr>
        <p:spPr>
          <a:xfrm>
            <a:off x="530577" y="1839393"/>
            <a:ext cx="17889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285B84"/>
              </a:buClr>
              <a:buSzPts val="1448"/>
              <a:buFont typeface="Helvetica Neue"/>
              <a:buNone/>
            </a:pPr>
            <a:r>
              <a:rPr lang="ar-SA" b="1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اقدام شماره 4</a:t>
            </a:r>
            <a:endParaRPr b="1" i="0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68" name="Google Shape;68;p5"/>
          <p:cNvSpPr txBox="1"/>
          <p:nvPr/>
        </p:nvSpPr>
        <p:spPr>
          <a:xfrm>
            <a:off x="572951" y="2452376"/>
            <a:ext cx="1788900" cy="9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285B84"/>
              </a:buClr>
              <a:buSzPts val="1200"/>
              <a:buFont typeface="Helvetica Neue"/>
              <a:buNone/>
            </a:pP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اینجا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فضایی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است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برای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اینکه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جزئیات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بیشتری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که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لازم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دارید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را وارد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کنید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.</a:t>
            </a:r>
            <a:endParaRPr sz="1200" b="0" i="1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69" name="Google Shape;69;p5"/>
          <p:cNvSpPr txBox="1"/>
          <p:nvPr/>
        </p:nvSpPr>
        <p:spPr>
          <a:xfrm>
            <a:off x="2425824" y="1787289"/>
            <a:ext cx="17889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285B84"/>
              </a:buClr>
              <a:buSzPts val="1448"/>
              <a:buFont typeface="Helvetica Neue"/>
              <a:buNone/>
            </a:pPr>
            <a:r>
              <a:rPr lang="ar-SA" b="1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اقدام شماره 3</a:t>
            </a:r>
            <a:endParaRPr b="1" i="0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70" name="Google Shape;70;p5"/>
          <p:cNvSpPr txBox="1"/>
          <p:nvPr/>
        </p:nvSpPr>
        <p:spPr>
          <a:xfrm>
            <a:off x="2515402" y="2474100"/>
            <a:ext cx="1788900" cy="9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200"/>
              <a:buFont typeface="Helvetica Neue"/>
              <a:buNone/>
            </a:pP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اینجا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فضایی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است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برای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اینکه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جزئیات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بیشتری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که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لازم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دارید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را وارد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کنید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.</a:t>
            </a:r>
            <a:endParaRPr sz="1200" b="0" i="1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71" name="Google Shape;71;p5"/>
          <p:cNvSpPr txBox="1"/>
          <p:nvPr/>
        </p:nvSpPr>
        <p:spPr>
          <a:xfrm>
            <a:off x="4534200" y="1787289"/>
            <a:ext cx="17889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285B84"/>
              </a:buClr>
              <a:buSzPts val="1448"/>
              <a:buFont typeface="Helvetica Neue"/>
              <a:buNone/>
            </a:pPr>
            <a:r>
              <a:rPr lang="ar-SA" b="1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اقدام شماره 2</a:t>
            </a:r>
            <a:endParaRPr b="0" i="0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72" name="Google Shape;72;p5"/>
          <p:cNvSpPr txBox="1"/>
          <p:nvPr/>
        </p:nvSpPr>
        <p:spPr>
          <a:xfrm>
            <a:off x="4572000" y="2452376"/>
            <a:ext cx="1788900" cy="9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200"/>
              <a:buFont typeface="Helvetica Neue"/>
              <a:buNone/>
            </a:pP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اینجا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فضایی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است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برای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اینکه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جزئیات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بیشتری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که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لازم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دارید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را وارد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کنید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.</a:t>
            </a:r>
            <a:endParaRPr sz="1200" b="0" i="1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73" name="Google Shape;73;p5"/>
          <p:cNvSpPr txBox="1"/>
          <p:nvPr/>
        </p:nvSpPr>
        <p:spPr>
          <a:xfrm>
            <a:off x="6578873" y="1787289"/>
            <a:ext cx="17889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285B84"/>
              </a:buClr>
              <a:buSzPts val="1448"/>
              <a:buFont typeface="Helvetica Neue"/>
              <a:buNone/>
            </a:pPr>
            <a:r>
              <a:rPr lang="ar-SA" b="1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اقدام شماره 1</a:t>
            </a:r>
            <a:endParaRPr b="0" i="0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74" name="Google Shape;74;p5"/>
          <p:cNvSpPr txBox="1"/>
          <p:nvPr/>
        </p:nvSpPr>
        <p:spPr>
          <a:xfrm>
            <a:off x="6578873" y="2452376"/>
            <a:ext cx="1788900" cy="9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200"/>
              <a:buFont typeface="Helvetica Neue"/>
              <a:buNone/>
            </a:pP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اینجا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فضایی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است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برای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اینکه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جزئیات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بیشتری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که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لازم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دارید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را وارد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کنید</a:t>
            </a: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.</a:t>
            </a:r>
            <a:endParaRPr sz="1200" b="0" i="1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75" name="Google Shape;75;p5"/>
          <p:cNvSpPr/>
          <p:nvPr/>
        </p:nvSpPr>
        <p:spPr>
          <a:xfrm rot="5400000">
            <a:off x="4397040" y="-117230"/>
            <a:ext cx="274320" cy="8229600"/>
          </a:xfrm>
          <a:prstGeom prst="rect">
            <a:avLst/>
          </a:prstGeom>
          <a:solidFill>
            <a:srgbClr val="CD6485"/>
          </a:solidFill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6"/>
          <p:cNvSpPr txBox="1"/>
          <p:nvPr/>
        </p:nvSpPr>
        <p:spPr>
          <a:xfrm>
            <a:off x="2515402" y="1037331"/>
            <a:ext cx="4063471" cy="2021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3"/>
              <a:buFont typeface="Helvetica Neue"/>
              <a:buNone/>
            </a:pPr>
            <a:endParaRPr sz="12003" b="1" i="0" u="none" strike="noStrike" cap="none">
              <a:solidFill>
                <a:srgbClr val="C4DBD3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81" name="Google Shape;81;p6"/>
          <p:cNvSpPr txBox="1">
            <a:spLocks noGrp="1"/>
          </p:cNvSpPr>
          <p:nvPr>
            <p:ph type="title"/>
          </p:nvPr>
        </p:nvSpPr>
        <p:spPr>
          <a:xfrm>
            <a:off x="2104377" y="313215"/>
            <a:ext cx="50139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4400"/>
              <a:buFont typeface="Helvetica Neue"/>
              <a:buNone/>
            </a:pPr>
            <a:r>
              <a:rPr lang="ar-SA" sz="4400">
                <a:solidFill>
                  <a:srgbClr val="285B8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اعضای تیم:</a:t>
            </a:r>
            <a:endParaRPr sz="4400">
              <a:solidFill>
                <a:srgbClr val="285B8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2" name="Google Shape;82;p6"/>
          <p:cNvSpPr txBox="1"/>
          <p:nvPr/>
        </p:nvSpPr>
        <p:spPr>
          <a:xfrm>
            <a:off x="1081337" y="2852632"/>
            <a:ext cx="2129400" cy="3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600"/>
              <a:buFont typeface="Helvetica Neue"/>
              <a:buNone/>
            </a:pPr>
            <a:r>
              <a:rPr lang="ar-SA" sz="1600" b="1" i="0" u="none" strike="noStrike" cap="none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نام</a:t>
            </a:r>
            <a:endParaRPr sz="1600" b="1" i="0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83" name="Google Shape;83;p6"/>
          <p:cNvSpPr txBox="1"/>
          <p:nvPr/>
        </p:nvSpPr>
        <p:spPr>
          <a:xfrm>
            <a:off x="1081437" y="3179706"/>
            <a:ext cx="21294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100"/>
              <a:buFont typeface="Arial"/>
              <a:buNone/>
            </a:pPr>
            <a:r>
              <a:rPr lang="ar-SA" sz="1200" b="0" i="1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عنوان </a:t>
            </a:r>
            <a:r>
              <a:rPr lang="ar-SA" sz="1200" b="0" i="1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شغلی</a:t>
            </a:r>
            <a:endParaRPr sz="1200" b="0" i="1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pic>
        <p:nvPicPr>
          <p:cNvPr id="84" name="Google Shape;84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1587" y="1577670"/>
            <a:ext cx="1228800" cy="1228800"/>
          </a:xfrm>
          <a:prstGeom prst="flowChartConnector">
            <a:avLst/>
          </a:prstGeom>
          <a:noFill/>
          <a:ln>
            <a:noFill/>
          </a:ln>
        </p:spPr>
      </p:pic>
      <p:sp>
        <p:nvSpPr>
          <p:cNvPr id="85" name="Google Shape;85;p6"/>
          <p:cNvSpPr txBox="1"/>
          <p:nvPr/>
        </p:nvSpPr>
        <p:spPr>
          <a:xfrm>
            <a:off x="3495674" y="3718910"/>
            <a:ext cx="2129400" cy="3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600"/>
              <a:buFont typeface="Helvetica Neue"/>
              <a:buNone/>
            </a:pPr>
            <a:r>
              <a:rPr lang="ar-SA" sz="1600" b="1" i="0" u="none" strike="noStrike" cap="none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نام</a:t>
            </a:r>
            <a:endParaRPr sz="1600" b="1" i="0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86" name="Google Shape;86;p6"/>
          <p:cNvSpPr txBox="1"/>
          <p:nvPr/>
        </p:nvSpPr>
        <p:spPr>
          <a:xfrm>
            <a:off x="3495774" y="4045984"/>
            <a:ext cx="21294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100"/>
              <a:buFont typeface="Arial"/>
              <a:buNone/>
            </a:pPr>
            <a:r>
              <a:rPr lang="ar-SA" sz="1200" b="0" i="1" u="none" strike="noStrike" cap="none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عنوان شغلی</a:t>
            </a:r>
            <a:endParaRPr sz="1200" b="0" i="1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pic>
        <p:nvPicPr>
          <p:cNvPr id="87" name="Google Shape;87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45924" y="2443948"/>
            <a:ext cx="1228800" cy="1228800"/>
          </a:xfrm>
          <a:prstGeom prst="flowChartConnector">
            <a:avLst/>
          </a:prstGeom>
          <a:noFill/>
          <a:ln>
            <a:noFill/>
          </a:ln>
        </p:spPr>
      </p:pic>
      <p:sp>
        <p:nvSpPr>
          <p:cNvPr id="88" name="Google Shape;88;p6"/>
          <p:cNvSpPr txBox="1"/>
          <p:nvPr/>
        </p:nvSpPr>
        <p:spPr>
          <a:xfrm>
            <a:off x="5910011" y="2852632"/>
            <a:ext cx="2129400" cy="3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600"/>
              <a:buFont typeface="Helvetica Neue"/>
              <a:buNone/>
            </a:pPr>
            <a:r>
              <a:rPr lang="ar-SA" sz="1600" b="1" i="0" u="none" strike="noStrike" cap="none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نام</a:t>
            </a:r>
            <a:endParaRPr sz="1600" b="1" i="0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89" name="Google Shape;89;p6"/>
          <p:cNvSpPr txBox="1"/>
          <p:nvPr/>
        </p:nvSpPr>
        <p:spPr>
          <a:xfrm>
            <a:off x="5910111" y="3179706"/>
            <a:ext cx="21294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100"/>
              <a:buFont typeface="Arial"/>
              <a:buNone/>
            </a:pPr>
            <a:r>
              <a:rPr lang="ar-SA" sz="1200" b="0" i="1" u="none" strike="noStrike" cap="none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عنوان شغلی</a:t>
            </a:r>
            <a:endParaRPr sz="1200" b="0" i="1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pic>
        <p:nvPicPr>
          <p:cNvPr id="90" name="Google Shape;90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60261" y="1577670"/>
            <a:ext cx="1228800" cy="1228800"/>
          </a:xfrm>
          <a:prstGeom prst="flowChartConnector">
            <a:avLst/>
          </a:prstGeom>
          <a:noFill/>
          <a:ln>
            <a:noFill/>
          </a:ln>
        </p:spPr>
      </p:pic>
      <p:cxnSp>
        <p:nvCxnSpPr>
          <p:cNvPr id="91" name="Google Shape;91;p6"/>
          <p:cNvCxnSpPr/>
          <p:nvPr/>
        </p:nvCxnSpPr>
        <p:spPr>
          <a:xfrm rot="10800000">
            <a:off x="2118360" y="3657600"/>
            <a:ext cx="0" cy="3200400"/>
          </a:xfrm>
          <a:prstGeom prst="straightConnector1">
            <a:avLst/>
          </a:prstGeom>
          <a:noFill/>
          <a:ln w="19050" cap="flat" cmpd="sng">
            <a:solidFill>
              <a:srgbClr val="CD648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92" name="Google Shape;92;p6"/>
          <p:cNvCxnSpPr/>
          <p:nvPr/>
        </p:nvCxnSpPr>
        <p:spPr>
          <a:xfrm rot="10800000">
            <a:off x="2270760" y="4114800"/>
            <a:ext cx="0" cy="2743200"/>
          </a:xfrm>
          <a:prstGeom prst="straightConnector1">
            <a:avLst/>
          </a:prstGeom>
          <a:noFill/>
          <a:ln w="19050" cap="flat" cmpd="sng">
            <a:solidFill>
              <a:srgbClr val="FFB18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93" name="Google Shape;93;p6"/>
          <p:cNvCxnSpPr/>
          <p:nvPr/>
        </p:nvCxnSpPr>
        <p:spPr>
          <a:xfrm rot="10800000">
            <a:off x="1965960" y="4114800"/>
            <a:ext cx="0" cy="2743200"/>
          </a:xfrm>
          <a:prstGeom prst="straightConnector1">
            <a:avLst/>
          </a:prstGeom>
          <a:noFill/>
          <a:ln w="19050" cap="flat" cmpd="sng">
            <a:solidFill>
              <a:srgbClr val="715882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94" name="Google Shape;94;p6"/>
          <p:cNvCxnSpPr/>
          <p:nvPr/>
        </p:nvCxnSpPr>
        <p:spPr>
          <a:xfrm rot="10800000">
            <a:off x="6975108" y="3657600"/>
            <a:ext cx="0" cy="3200400"/>
          </a:xfrm>
          <a:prstGeom prst="straightConnector1">
            <a:avLst/>
          </a:prstGeom>
          <a:noFill/>
          <a:ln w="19050" cap="flat" cmpd="sng">
            <a:solidFill>
              <a:srgbClr val="CD648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95" name="Google Shape;95;p6"/>
          <p:cNvCxnSpPr/>
          <p:nvPr/>
        </p:nvCxnSpPr>
        <p:spPr>
          <a:xfrm rot="10800000">
            <a:off x="7127508" y="4114800"/>
            <a:ext cx="0" cy="2743200"/>
          </a:xfrm>
          <a:prstGeom prst="straightConnector1">
            <a:avLst/>
          </a:prstGeom>
          <a:noFill/>
          <a:ln w="19050" cap="flat" cmpd="sng">
            <a:solidFill>
              <a:srgbClr val="FFB18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96" name="Google Shape;96;p6"/>
          <p:cNvCxnSpPr/>
          <p:nvPr/>
        </p:nvCxnSpPr>
        <p:spPr>
          <a:xfrm rot="10800000">
            <a:off x="6822708" y="4114800"/>
            <a:ext cx="0" cy="2743200"/>
          </a:xfrm>
          <a:prstGeom prst="straightConnector1">
            <a:avLst/>
          </a:prstGeom>
          <a:noFill/>
          <a:ln w="19050" cap="flat" cmpd="sng">
            <a:solidFill>
              <a:srgbClr val="715882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97" name="Google Shape;97;p6"/>
          <p:cNvCxnSpPr/>
          <p:nvPr/>
        </p:nvCxnSpPr>
        <p:spPr>
          <a:xfrm rot="10800000">
            <a:off x="4552750" y="4567084"/>
            <a:ext cx="0" cy="2286000"/>
          </a:xfrm>
          <a:prstGeom prst="straightConnector1">
            <a:avLst/>
          </a:prstGeom>
          <a:noFill/>
          <a:ln w="19050" cap="flat" cmpd="sng">
            <a:solidFill>
              <a:srgbClr val="CD648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98" name="Google Shape;98;p6"/>
          <p:cNvCxnSpPr/>
          <p:nvPr/>
        </p:nvCxnSpPr>
        <p:spPr>
          <a:xfrm rot="10800000">
            <a:off x="4705150" y="5029200"/>
            <a:ext cx="0" cy="1828800"/>
          </a:xfrm>
          <a:prstGeom prst="straightConnector1">
            <a:avLst/>
          </a:prstGeom>
          <a:noFill/>
          <a:ln w="19050" cap="flat" cmpd="sng">
            <a:solidFill>
              <a:srgbClr val="FFB18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99" name="Google Shape;99;p6"/>
          <p:cNvCxnSpPr/>
          <p:nvPr/>
        </p:nvCxnSpPr>
        <p:spPr>
          <a:xfrm rot="10800000">
            <a:off x="4400350" y="5029200"/>
            <a:ext cx="0" cy="1828800"/>
          </a:xfrm>
          <a:prstGeom prst="straightConnector1">
            <a:avLst/>
          </a:prstGeom>
          <a:noFill/>
          <a:ln w="19050" cap="flat" cmpd="sng">
            <a:solidFill>
              <a:srgbClr val="715882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7"/>
          <p:cNvSpPr txBox="1"/>
          <p:nvPr/>
        </p:nvSpPr>
        <p:spPr>
          <a:xfrm>
            <a:off x="2515402" y="1037331"/>
            <a:ext cx="4063471" cy="2021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3"/>
              <a:buFont typeface="Helvetica Neue"/>
              <a:buNone/>
            </a:pPr>
            <a:endParaRPr sz="12003" b="1" i="0" u="none" strike="noStrike" cap="none">
              <a:solidFill>
                <a:srgbClr val="C4DBD3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05" name="Google Shape;105;p7"/>
          <p:cNvSpPr txBox="1">
            <a:spLocks noGrp="1"/>
          </p:cNvSpPr>
          <p:nvPr>
            <p:ph type="title"/>
          </p:nvPr>
        </p:nvSpPr>
        <p:spPr>
          <a:xfrm>
            <a:off x="2139915" y="2537248"/>
            <a:ext cx="50139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4400"/>
              <a:buFont typeface="Helvetica Neue"/>
              <a:buNone/>
            </a:pPr>
            <a:r>
              <a:rPr lang="ar-SA" sz="4400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نام بخش را وارد </a:t>
            </a:r>
            <a:r>
              <a:rPr lang="ar-SA" sz="4400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کنید</a:t>
            </a:r>
            <a:endParaRPr sz="4400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06" name="Google Shape;106;p7"/>
          <p:cNvSpPr/>
          <p:nvPr/>
        </p:nvSpPr>
        <p:spPr>
          <a:xfrm>
            <a:off x="7315200" y="0"/>
            <a:ext cx="1828800" cy="6858000"/>
          </a:xfrm>
          <a:prstGeom prst="rect">
            <a:avLst/>
          </a:prstGeom>
          <a:solidFill>
            <a:srgbClr val="285B84"/>
          </a:solidFill>
          <a:ln w="25400" cap="flat" cmpd="sng">
            <a:solidFill>
              <a:srgbClr val="285B8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8"/>
          <p:cNvSpPr txBox="1"/>
          <p:nvPr/>
        </p:nvSpPr>
        <p:spPr>
          <a:xfrm>
            <a:off x="2515402" y="1037331"/>
            <a:ext cx="4063471" cy="2021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3"/>
              <a:buFont typeface="Helvetica Neue"/>
              <a:buNone/>
            </a:pPr>
            <a:endParaRPr sz="12003" b="1" i="0" u="none" strike="noStrike" cap="none">
              <a:solidFill>
                <a:srgbClr val="C4DBD3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12" name="Google Shape;112;p8"/>
          <p:cNvSpPr/>
          <p:nvPr/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8"/>
          <p:cNvSpPr txBox="1"/>
          <p:nvPr/>
        </p:nvSpPr>
        <p:spPr>
          <a:xfrm>
            <a:off x="5780582" y="393182"/>
            <a:ext cx="2930799" cy="760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2800"/>
              <a:buFont typeface="Helvetica Neue"/>
              <a:buNone/>
            </a:pPr>
            <a:r>
              <a:rPr lang="ar-SA" sz="2800" b="0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عنوان </a:t>
            </a:r>
            <a:r>
              <a:rPr lang="ar-SA" sz="2800" b="0" i="0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اسلاید</a:t>
            </a:r>
            <a:endParaRPr sz="2800" b="0" i="0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114" name="Google Shape;114;p8"/>
          <p:cNvCxnSpPr/>
          <p:nvPr/>
        </p:nvCxnSpPr>
        <p:spPr>
          <a:xfrm>
            <a:off x="8142197" y="1153785"/>
            <a:ext cx="438948" cy="0"/>
          </a:xfrm>
          <a:prstGeom prst="straightConnector1">
            <a:avLst/>
          </a:prstGeom>
          <a:noFill/>
          <a:ln w="76200" cap="flat" cmpd="dbl">
            <a:solidFill>
              <a:srgbClr val="FFB18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5" name="Google Shape;115;p8"/>
          <p:cNvSpPr txBox="1"/>
          <p:nvPr/>
        </p:nvSpPr>
        <p:spPr>
          <a:xfrm>
            <a:off x="5281010" y="1343694"/>
            <a:ext cx="3153979" cy="42516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لورم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ایپسوم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متن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ساختگی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با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تولید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سادگی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نامفهوم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از صنعت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چاپ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، و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با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استفاده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از طراحان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گرافیک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است،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چاپگرها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و متون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روزنامه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و مجله در ستون و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سطرآنچنان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که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لازم است، و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برای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شرایط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فعلی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تکنولوژی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مورد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نیازو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کاربردهای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متنوع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با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هدف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بهبود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ابزارهای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کاربردی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می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باشد،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کتابهای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زیادی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در شصت و سه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درصد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گذشته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حال و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آینده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،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شناخت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فراوان جامعه و متخصصان را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می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طلبد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، تا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با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نرم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افزارها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شناخت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بیشتری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را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برای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طراحان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رایانه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علی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الخصوص طراحان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خلاقی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، و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فرهنگ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پیشرو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در زبان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فارسی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ایجاد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کرد</a:t>
            </a:r>
            <a:r>
              <a:rPr lang="ar-SA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EF3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9"/>
          <p:cNvSpPr txBox="1"/>
          <p:nvPr/>
        </p:nvSpPr>
        <p:spPr>
          <a:xfrm>
            <a:off x="2515402" y="1037331"/>
            <a:ext cx="4063471" cy="2021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3"/>
              <a:buFont typeface="Helvetica Neue"/>
              <a:buNone/>
            </a:pPr>
            <a:endParaRPr sz="12003" b="1" i="0" u="none" strike="noStrike" cap="none">
              <a:solidFill>
                <a:srgbClr val="C4DBD3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21" name="Google Shape;121;p9"/>
          <p:cNvSpPr txBox="1"/>
          <p:nvPr/>
        </p:nvSpPr>
        <p:spPr>
          <a:xfrm>
            <a:off x="876133" y="1993129"/>
            <a:ext cx="7452300" cy="14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2800"/>
              <a:buFont typeface="Helvetica Neue"/>
              <a:buNone/>
            </a:pPr>
            <a:r>
              <a:rPr lang="ar-SA" sz="2800" b="0" i="0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می</a:t>
            </a:r>
            <a:r>
              <a:rPr lang="ar-SA" sz="2800" b="0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2800" b="0" i="0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توانید</a:t>
            </a:r>
            <a:r>
              <a:rPr lang="ar-SA" sz="2800" b="0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در </a:t>
            </a:r>
            <a:r>
              <a:rPr lang="ar-SA" sz="2800" b="0" i="0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این</a:t>
            </a:r>
            <a:r>
              <a:rPr lang="ar-SA" sz="2800" b="0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2800" b="0" i="0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اسلاید</a:t>
            </a:r>
            <a:r>
              <a:rPr lang="ar-SA" sz="2800" b="0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2800" b="0" i="0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یک</a:t>
            </a:r>
            <a:r>
              <a:rPr lang="ar-SA" sz="2800" b="0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نقل قول </a:t>
            </a:r>
            <a:r>
              <a:rPr lang="ar-SA" sz="2800" b="0" i="0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یا</a:t>
            </a:r>
            <a:r>
              <a:rPr lang="ar-SA" sz="2800" b="0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جمله معروف </a:t>
            </a:r>
            <a:r>
              <a:rPr lang="ar-SA" sz="2800" b="0" i="0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بیاورید</a:t>
            </a:r>
            <a:r>
              <a:rPr lang="ar-SA" sz="2800" b="0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</a:t>
            </a:r>
            <a:r>
              <a:rPr lang="ar-SA" sz="2800" b="0" i="0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که</a:t>
            </a:r>
            <a:r>
              <a:rPr lang="ar-SA" sz="2800" b="0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منظور و نظرتان را بهتر نشان </a:t>
            </a:r>
            <a:r>
              <a:rPr lang="ar-SA" sz="2800" b="0" i="0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بدهد</a:t>
            </a:r>
            <a:r>
              <a:rPr lang="ar-SA" sz="2800" b="0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.</a:t>
            </a:r>
            <a:endParaRPr sz="2800" b="0" i="0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22" name="Google Shape;122;p9"/>
          <p:cNvSpPr txBox="1"/>
          <p:nvPr/>
        </p:nvSpPr>
        <p:spPr>
          <a:xfrm>
            <a:off x="4892746" y="3932134"/>
            <a:ext cx="2086851" cy="161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200"/>
              <a:buFont typeface="Helvetica Neue"/>
              <a:buNone/>
            </a:pPr>
            <a:r>
              <a:rPr lang="ar-SA" sz="1200" b="1" i="0" u="none" strike="noStrike" cap="none" dirty="0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نام </a:t>
            </a:r>
            <a:r>
              <a:rPr lang="ar-SA" sz="1200" b="1" i="0" u="none" strike="noStrike" cap="none" dirty="0" err="1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گوینده</a:t>
            </a:r>
            <a:endParaRPr sz="1200" b="1" i="0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Calibri"/>
              <a:buNone/>
            </a:pPr>
            <a:endParaRPr sz="1200" b="0" i="0" u="none" strike="noStrike" cap="none" dirty="0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23" name="Google Shape;123;p9"/>
          <p:cNvSpPr txBox="1"/>
          <p:nvPr/>
        </p:nvSpPr>
        <p:spPr>
          <a:xfrm>
            <a:off x="5020558" y="4213874"/>
            <a:ext cx="2086858" cy="275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200"/>
              <a:buFont typeface="Helvetica Neue"/>
              <a:buNone/>
            </a:pPr>
            <a:r>
              <a:rPr lang="ar-SA" sz="1200" b="0" i="0" u="none" strike="noStrike" cap="none">
                <a:solidFill>
                  <a:srgbClr val="285B84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عنوان یا سمت او</a:t>
            </a:r>
            <a:endParaRPr sz="1200" b="0" i="0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rgbClr val="285B84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124" name="Google Shape;124;p9"/>
          <p:cNvCxnSpPr/>
          <p:nvPr/>
        </p:nvCxnSpPr>
        <p:spPr>
          <a:xfrm>
            <a:off x="4602283" y="3885374"/>
            <a:ext cx="0" cy="657000"/>
          </a:xfrm>
          <a:prstGeom prst="straightConnector1">
            <a:avLst/>
          </a:prstGeom>
          <a:noFill/>
          <a:ln w="76200" cap="flat" cmpd="dbl">
            <a:solidFill>
              <a:srgbClr val="FFB18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5" name="Google Shape;125;p9"/>
          <p:cNvSpPr/>
          <p:nvPr/>
        </p:nvSpPr>
        <p:spPr>
          <a:xfrm>
            <a:off x="2742552" y="4004808"/>
            <a:ext cx="1143000" cy="466318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AF9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9"/>
          <p:cNvSpPr txBox="1"/>
          <p:nvPr/>
        </p:nvSpPr>
        <p:spPr>
          <a:xfrm>
            <a:off x="2961180" y="4084236"/>
            <a:ext cx="705743" cy="277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5B84"/>
              </a:buClr>
              <a:buSzPts val="1200"/>
              <a:buFont typeface="Helvetica Neue"/>
              <a:buNone/>
            </a:pPr>
            <a:r>
              <a:rPr lang="ar-SA" sz="1200" b="0" i="0" u="none" strike="noStrike" cap="none" dirty="0" err="1">
                <a:solidFill>
                  <a:srgbClr val="285B84"/>
                </a:solidFill>
                <a:latin typeface="Helvetica Neue"/>
                <a:ea typeface="Helvetica Neue"/>
                <a:cs typeface="+mn-cs"/>
                <a:sym typeface="Helvetica Neue"/>
              </a:rPr>
              <a:t>لوگو</a:t>
            </a:r>
            <a:endParaRPr sz="1200" b="0" i="0" u="none" strike="noStrike" cap="none" dirty="0">
              <a:solidFill>
                <a:srgbClr val="285B84"/>
              </a:solidFill>
              <a:latin typeface="Helvetica Neue"/>
              <a:ea typeface="Helvetica Neue"/>
              <a:cs typeface="+mn-cs"/>
              <a:sym typeface="Helvetica Neue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Calibri"/>
              <a:buNone/>
            </a:pPr>
            <a:endParaRPr sz="1200" b="0" i="0" u="none" strike="noStrike" cap="none" dirty="0">
              <a:solidFill>
                <a:srgbClr val="285B84"/>
              </a:solidFill>
              <a:latin typeface="Helvetica Neue"/>
              <a:ea typeface="Helvetica Neue"/>
              <a:cs typeface="+mn-cs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599</Words>
  <Application>Microsoft Office PowerPoint</Application>
  <PresentationFormat>On-screen Show (4:3)</PresentationFormat>
  <Paragraphs>73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Calibri</vt:lpstr>
      <vt:lpstr>Poppins Light</vt:lpstr>
      <vt:lpstr>Avenir</vt:lpstr>
      <vt:lpstr>Arial Rounded</vt:lpstr>
      <vt:lpstr>Poppins ExtraBold</vt:lpstr>
      <vt:lpstr>Helvetica Neue</vt:lpstr>
      <vt:lpstr>Arial</vt:lpstr>
      <vt:lpstr>Office Theme</vt:lpstr>
      <vt:lpstr>PowerPoint Presentation</vt:lpstr>
      <vt:lpstr>PowerPoint Presentation</vt:lpstr>
      <vt:lpstr>PowerPoint Presentation</vt:lpstr>
      <vt:lpstr>بهترین اقدامات در پرزنت</vt:lpstr>
      <vt:lpstr>دستور جلسه:</vt:lpstr>
      <vt:lpstr>اعضای تیم:</vt:lpstr>
      <vt:lpstr>نام بخش را وارد کنید</vt:lpstr>
      <vt:lpstr>PowerPoint Presentation</vt:lpstr>
      <vt:lpstr>PowerPoint Presentation</vt:lpstr>
      <vt:lpstr>PowerPoint Presentation</vt:lpstr>
      <vt:lpstr>عنوان خط زمانی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ASUS</cp:lastModifiedBy>
  <cp:revision>7</cp:revision>
  <dcterms:modified xsi:type="dcterms:W3CDTF">2023-10-09T13:08:23Z</dcterms:modified>
</cp:coreProperties>
</file>