
<file path=[Content_Types].xml><?xml version="1.0" encoding="utf-8"?>
<Types xmlns="http://schemas.openxmlformats.org/package/2006/content-types">
  <Default Extension="fntdata" ContentType="application/x-fontdata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1"/>
  </p:sldMasterIdLst>
  <p:notesMasterIdLst>
    <p:notesMasterId r:id="rId15"/>
  </p:notesMasterIdLst>
  <p:sldIdLst>
    <p:sldId id="256" r:id="rId2"/>
    <p:sldId id="257" r:id="rId3"/>
    <p:sldId id="269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</p:sldIdLst>
  <p:sldSz cx="20104100" cy="11309350"/>
  <p:notesSz cx="20104100" cy="11309350"/>
  <p:embeddedFontLst>
    <p:embeddedFont>
      <p:font typeface="Avenir" panose="020B0604020202020204" charset="0"/>
      <p:regular r:id="rId16"/>
      <p:italic r:id="rId17"/>
    </p:embeddedFont>
    <p:embeddedFont>
      <p:font typeface="Calibri" panose="020F0502020204030204" pitchFamily="34" charset="0"/>
      <p:regular r:id="rId18"/>
      <p:bold r:id="rId19"/>
      <p:italic r:id="rId20"/>
      <p:boldItalic r:id="rId21"/>
    </p:embeddedFont>
    <p:embeddedFont>
      <p:font typeface="IBM Plex Mono" panose="020B0509050203000203" pitchFamily="49" charset="0"/>
      <p:regular r:id="rId22"/>
      <p:bold r:id="rId23"/>
      <p:italic r:id="rId24"/>
      <p:boldItalic r:id="rId25"/>
    </p:embeddedFont>
    <p:embeddedFont>
      <p:font typeface="IBM Plex Mono Medium" panose="020B0609050203000203" pitchFamily="49" charset="0"/>
      <p:regular r:id="rId26"/>
      <p:bold r:id="rId27"/>
      <p:italic r:id="rId28"/>
      <p:boldItalic r:id="rId29"/>
    </p:embeddedFont>
    <p:embeddedFont>
      <p:font typeface="IBM Plex Sans" panose="020B0503050203000203" pitchFamily="34" charset="0"/>
      <p:regular r:id="rId30"/>
      <p:bold r:id="rId31"/>
      <p:italic r:id="rId32"/>
      <p:boldItalic r:id="rId33"/>
    </p:embeddedFont>
    <p:embeddedFont>
      <p:font typeface="Lato" panose="020F0502020204030203" pitchFamily="34" charset="0"/>
      <p:regular r:id="rId34"/>
      <p:bold r:id="rId35"/>
      <p:italic r:id="rId36"/>
      <p:boldItalic r:id="rId37"/>
    </p:embeddedFont>
    <p:embeddedFont>
      <p:font typeface="MM_Hekayat Farsi" panose="02000504000000020004" pitchFamily="2" charset="-78"/>
      <p:regular r:id="rId38"/>
    </p:embeddedFont>
    <p:embeddedFont>
      <p:font typeface="Montserrat Medium" panose="00000600000000000000" pitchFamily="2" charset="0"/>
      <p:regular r:id="rId39"/>
      <p:bold r:id="rId40"/>
      <p:italic r:id="rId41"/>
      <p:boldItalic r:id="rId42"/>
    </p:embeddedFont>
    <p:embeddedFont>
      <p:font typeface="Space Grotesk SemiBold" panose="020B0604020202020204" charset="0"/>
      <p:regular r:id="rId43"/>
      <p:bold r:id="rId44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000000"/>
          </p15:clr>
        </p15:guide>
        <p15:guide id="2" pos="2160">
          <p15:clr>
            <a:srgbClr val="000000"/>
          </p15:clr>
        </p15:guide>
      </p15:sldGuideLst>
    </p:ext>
    <p:ext uri="GoogleSlidesCustomDataVersion2">
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r:id="rId53" roundtripDataSignature="AMtx7mh5Zh+Bl6i1GMEwDyNl+akCY2ko4A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24659"/>
    <a:srgbClr val="FFFFFF"/>
    <a:srgbClr val="8ED8DA"/>
    <a:srgbClr val="1C2C2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B9039DA7-910D-47CD-ACB7-45A57EF0F413}">
  <a:tblStyle styleId="{B9039DA7-910D-47CD-ACB7-45A57EF0F413}" styleName="Table_0">
    <a:wholeTbl>
      <a:tcTxStyle b="off" i="off">
        <a:font>
          <a:latin typeface="Calibri"/>
          <a:ea typeface="Calibri"/>
          <a:cs typeface="Calibri"/>
        </a:font>
        <a:schemeClr val="dk1"/>
      </a:tcTxStyle>
      <a:tcStyle>
        <a:tcBdr>
          <a:left>
            <a:ln w="9525" cap="flat" cmpd="sng">
              <a:solidFill>
                <a:srgbClr val="000000">
                  <a:alpha val="0"/>
                </a:srgbClr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000000">
                  <a:alpha val="0"/>
                </a:srgbClr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000000">
                  <a:alpha val="0"/>
                </a:srgbClr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000000">
                  <a:alpha val="0"/>
                </a:srgbClr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000000">
                  <a:alpha val="0"/>
                </a:srgbClr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000000">
                  <a:alpha val="0"/>
                </a:srgbClr>
              </a:solidFill>
              <a:prstDash val="solid"/>
              <a:round/>
              <a:headEnd type="none" w="sm" len="sm"/>
              <a:tailEnd type="none" w="sm" len="sm"/>
            </a:ln>
          </a:insideV>
        </a:tcBdr>
        <a:fill>
          <a:solidFill>
            <a:srgbClr val="FFFFFF">
              <a:alpha val="0"/>
            </a:srgbClr>
          </a:solidFill>
        </a:fill>
      </a:tcStyle>
    </a:wholeTbl>
    <a:band1H>
      <a:tcTxStyle b="off" i="off"/>
      <a:tcStyle>
        <a:tcBdr/>
      </a:tcStyle>
    </a:band1H>
    <a:band2H>
      <a:tcTxStyle b="off" i="off"/>
      <a:tcStyle>
        <a:tcBdr/>
      </a:tcStyle>
    </a:band2H>
    <a:band1V>
      <a:tcTxStyle b="off" i="off"/>
      <a:tcStyle>
        <a:tcBdr/>
      </a:tcStyle>
    </a:band1V>
    <a:band2V>
      <a:tcTxStyle b="off" i="off"/>
      <a:tcStyle>
        <a:tcBdr/>
      </a:tcStyle>
    </a:band2V>
    <a:lastCol>
      <a:tcTxStyle b="off" i="off"/>
      <a:tcStyle>
        <a:tcBdr/>
      </a:tcStyle>
    </a:lastCol>
    <a:firstCol>
      <a:tcTxStyle b="off" i="off"/>
      <a:tcStyle>
        <a:tcBdr/>
      </a:tcStyle>
    </a:firstCol>
    <a:lastRow>
      <a:tcTxStyle b="off" i="off"/>
      <a:tcStyle>
        <a:tcBdr/>
      </a:tcStyle>
    </a:lastRow>
    <a:seCell>
      <a:tcTxStyle b="off" i="off"/>
      <a:tcStyle>
        <a:tcBdr/>
      </a:tcStyle>
    </a:seCell>
    <a:swCell>
      <a:tcTxStyle b="off" i="off"/>
      <a:tcStyle>
        <a:tcBdr/>
      </a:tcStyle>
    </a:swCell>
    <a:firstRow>
      <a:tcTxStyle b="off" i="off"/>
      <a:tcStyle>
        <a:tcBdr/>
      </a:tcStyle>
    </a:firstRow>
    <a:neCell>
      <a:tcTxStyle b="off" i="off"/>
      <a:tcStyle>
        <a:tcBdr/>
      </a:tcStyle>
    </a:neCell>
    <a:nwCell>
      <a:tcTxStyle b="off" i="off"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48" d="100"/>
          <a:sy n="48" d="100"/>
        </p:scale>
        <p:origin x="821" y="62"/>
      </p:cViewPr>
      <p:guideLst>
        <p:guide orient="horz" pos="2880"/>
        <p:guide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font" Target="fonts/font3.fntdata"/><Relationship Id="rId26" Type="http://schemas.openxmlformats.org/officeDocument/2006/relationships/font" Target="fonts/font11.fntdata"/><Relationship Id="rId39" Type="http://schemas.openxmlformats.org/officeDocument/2006/relationships/font" Target="fonts/font24.fntdata"/><Relationship Id="rId21" Type="http://schemas.openxmlformats.org/officeDocument/2006/relationships/font" Target="fonts/font6.fntdata"/><Relationship Id="rId34" Type="http://schemas.openxmlformats.org/officeDocument/2006/relationships/font" Target="fonts/font19.fntdata"/><Relationship Id="rId42" Type="http://schemas.openxmlformats.org/officeDocument/2006/relationships/font" Target="fonts/font27.fntdata"/><Relationship Id="rId55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font" Target="fonts/font1.fntdata"/><Relationship Id="rId29" Type="http://schemas.openxmlformats.org/officeDocument/2006/relationships/font" Target="fonts/font14.fntdata"/><Relationship Id="rId11" Type="http://schemas.openxmlformats.org/officeDocument/2006/relationships/slide" Target="slides/slide10.xml"/><Relationship Id="rId24" Type="http://schemas.openxmlformats.org/officeDocument/2006/relationships/font" Target="fonts/font9.fntdata"/><Relationship Id="rId32" Type="http://schemas.openxmlformats.org/officeDocument/2006/relationships/font" Target="fonts/font17.fntdata"/><Relationship Id="rId37" Type="http://schemas.openxmlformats.org/officeDocument/2006/relationships/font" Target="fonts/font22.fntdata"/><Relationship Id="rId40" Type="http://schemas.openxmlformats.org/officeDocument/2006/relationships/font" Target="fonts/font25.fntdata"/><Relationship Id="rId53" Type="http://customschemas.google.com/relationships/presentationmetadata" Target="metadata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23" Type="http://schemas.openxmlformats.org/officeDocument/2006/relationships/font" Target="fonts/font8.fntdata"/><Relationship Id="rId28" Type="http://schemas.openxmlformats.org/officeDocument/2006/relationships/font" Target="fonts/font13.fntdata"/><Relationship Id="rId36" Type="http://schemas.openxmlformats.org/officeDocument/2006/relationships/font" Target="fonts/font21.fntdata"/><Relationship Id="rId57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font" Target="fonts/font4.fntdata"/><Relationship Id="rId31" Type="http://schemas.openxmlformats.org/officeDocument/2006/relationships/font" Target="fonts/font16.fntdata"/><Relationship Id="rId44" Type="http://schemas.openxmlformats.org/officeDocument/2006/relationships/font" Target="fonts/font29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7.fntdata"/><Relationship Id="rId27" Type="http://schemas.openxmlformats.org/officeDocument/2006/relationships/font" Target="fonts/font12.fntdata"/><Relationship Id="rId30" Type="http://schemas.openxmlformats.org/officeDocument/2006/relationships/font" Target="fonts/font15.fntdata"/><Relationship Id="rId35" Type="http://schemas.openxmlformats.org/officeDocument/2006/relationships/font" Target="fonts/font20.fntdata"/><Relationship Id="rId43" Type="http://schemas.openxmlformats.org/officeDocument/2006/relationships/font" Target="fonts/font28.fntdata"/><Relationship Id="rId56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font" Target="fonts/font2.fntdata"/><Relationship Id="rId25" Type="http://schemas.openxmlformats.org/officeDocument/2006/relationships/font" Target="fonts/font10.fntdata"/><Relationship Id="rId33" Type="http://schemas.openxmlformats.org/officeDocument/2006/relationships/font" Target="fonts/font18.fntdata"/><Relationship Id="rId38" Type="http://schemas.openxmlformats.org/officeDocument/2006/relationships/font" Target="fonts/font23.fntdata"/><Relationship Id="rId20" Type="http://schemas.openxmlformats.org/officeDocument/2006/relationships/font" Target="fonts/font5.fntdata"/><Relationship Id="rId41" Type="http://schemas.openxmlformats.org/officeDocument/2006/relationships/font" Target="fonts/font26.fntdata"/><Relationship Id="rId54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351350" y="848200"/>
            <a:ext cx="13403400" cy="4241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2010400" y="5371925"/>
            <a:ext cx="16083275" cy="508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:notes"/>
          <p:cNvSpPr txBox="1">
            <a:spLocks noGrp="1"/>
          </p:cNvSpPr>
          <p:nvPr>
            <p:ph type="body" idx="1"/>
          </p:nvPr>
        </p:nvSpPr>
        <p:spPr>
          <a:xfrm>
            <a:off x="2010400" y="5371925"/>
            <a:ext cx="16083275" cy="508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43" name="Google Shape;43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283325" y="847725"/>
            <a:ext cx="7539038" cy="42418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" name="Google Shape;222;p11:notes"/>
          <p:cNvSpPr txBox="1">
            <a:spLocks noGrp="1"/>
          </p:cNvSpPr>
          <p:nvPr>
            <p:ph type="body" idx="1"/>
          </p:nvPr>
        </p:nvSpPr>
        <p:spPr>
          <a:xfrm>
            <a:off x="2010400" y="5371925"/>
            <a:ext cx="16083275" cy="508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223" name="Google Shape;223;p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283325" y="847725"/>
            <a:ext cx="7539038" cy="42418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" name="Google Shape;237;p12:notes"/>
          <p:cNvSpPr txBox="1">
            <a:spLocks noGrp="1"/>
          </p:cNvSpPr>
          <p:nvPr>
            <p:ph type="body" idx="1"/>
          </p:nvPr>
        </p:nvSpPr>
        <p:spPr>
          <a:xfrm>
            <a:off x="2010400" y="5371925"/>
            <a:ext cx="16083275" cy="508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238" name="Google Shape;238;p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283325" y="847725"/>
            <a:ext cx="7539038" cy="42418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" name="Google Shape;261;p13:notes"/>
          <p:cNvSpPr txBox="1">
            <a:spLocks noGrp="1"/>
          </p:cNvSpPr>
          <p:nvPr>
            <p:ph type="body" idx="1"/>
          </p:nvPr>
        </p:nvSpPr>
        <p:spPr>
          <a:xfrm>
            <a:off x="2010400" y="5371925"/>
            <a:ext cx="16083275" cy="508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262" name="Google Shape;262;p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283325" y="847725"/>
            <a:ext cx="7539038" cy="42418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2:notes"/>
          <p:cNvSpPr txBox="1">
            <a:spLocks noGrp="1"/>
          </p:cNvSpPr>
          <p:nvPr>
            <p:ph type="body" idx="1"/>
          </p:nvPr>
        </p:nvSpPr>
        <p:spPr>
          <a:xfrm>
            <a:off x="2010400" y="5371925"/>
            <a:ext cx="16083275" cy="508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58" name="Google Shape;58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283325" y="847725"/>
            <a:ext cx="7539038" cy="42418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4:notes"/>
          <p:cNvSpPr txBox="1">
            <a:spLocks noGrp="1"/>
          </p:cNvSpPr>
          <p:nvPr>
            <p:ph type="body" idx="1"/>
          </p:nvPr>
        </p:nvSpPr>
        <p:spPr>
          <a:xfrm>
            <a:off x="2010400" y="5371925"/>
            <a:ext cx="16083275" cy="508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86" name="Google Shape;86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283325" y="847725"/>
            <a:ext cx="7539038" cy="42418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p5:notes"/>
          <p:cNvSpPr txBox="1">
            <a:spLocks noGrp="1"/>
          </p:cNvSpPr>
          <p:nvPr>
            <p:ph type="body" idx="1"/>
          </p:nvPr>
        </p:nvSpPr>
        <p:spPr>
          <a:xfrm>
            <a:off x="2010400" y="5371925"/>
            <a:ext cx="16083275" cy="508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107" name="Google Shape;107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283325" y="847725"/>
            <a:ext cx="7539038" cy="42418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Google Shape;122;p6:notes"/>
          <p:cNvSpPr txBox="1">
            <a:spLocks noGrp="1"/>
          </p:cNvSpPr>
          <p:nvPr>
            <p:ph type="body" idx="1"/>
          </p:nvPr>
        </p:nvSpPr>
        <p:spPr>
          <a:xfrm>
            <a:off x="2010400" y="5371925"/>
            <a:ext cx="16083275" cy="508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123" name="Google Shape;123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283325" y="847725"/>
            <a:ext cx="7539038" cy="42418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Google Shape;137;p7:notes"/>
          <p:cNvSpPr txBox="1">
            <a:spLocks noGrp="1"/>
          </p:cNvSpPr>
          <p:nvPr>
            <p:ph type="body" idx="1"/>
          </p:nvPr>
        </p:nvSpPr>
        <p:spPr>
          <a:xfrm>
            <a:off x="2010400" y="5371925"/>
            <a:ext cx="16083275" cy="508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138" name="Google Shape;138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283325" y="847725"/>
            <a:ext cx="7539038" cy="42418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Google Shape;152;p8:notes"/>
          <p:cNvSpPr txBox="1">
            <a:spLocks noGrp="1"/>
          </p:cNvSpPr>
          <p:nvPr>
            <p:ph type="body" idx="1"/>
          </p:nvPr>
        </p:nvSpPr>
        <p:spPr>
          <a:xfrm>
            <a:off x="2010400" y="5371925"/>
            <a:ext cx="16083275" cy="508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153" name="Google Shape;153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283325" y="847725"/>
            <a:ext cx="7539038" cy="42418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" name="Google Shape;189;p9:notes"/>
          <p:cNvSpPr txBox="1">
            <a:spLocks noGrp="1"/>
          </p:cNvSpPr>
          <p:nvPr>
            <p:ph type="body" idx="1"/>
          </p:nvPr>
        </p:nvSpPr>
        <p:spPr>
          <a:xfrm>
            <a:off x="2010400" y="5371925"/>
            <a:ext cx="16083275" cy="508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190" name="Google Shape;190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283325" y="847725"/>
            <a:ext cx="7539038" cy="42418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" name="Google Shape;205;p10:notes"/>
          <p:cNvSpPr txBox="1">
            <a:spLocks noGrp="1"/>
          </p:cNvSpPr>
          <p:nvPr>
            <p:ph type="body" idx="1"/>
          </p:nvPr>
        </p:nvSpPr>
        <p:spPr>
          <a:xfrm>
            <a:off x="2010400" y="5371925"/>
            <a:ext cx="16083275" cy="508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206" name="Google Shape;206;p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283325" y="847725"/>
            <a:ext cx="7539038" cy="42418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Title Slide" type="obj">
  <p:cSld name="OBJECT">
    <p:bg>
      <p:bgPr>
        <a:solidFill>
          <a:schemeClr val="lt1"/>
        </a:solidFill>
        <a:effectLst/>
      </p:bgPr>
    </p:bg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15"/>
          <p:cNvSpPr/>
          <p:nvPr/>
        </p:nvSpPr>
        <p:spPr>
          <a:xfrm>
            <a:off x="0" y="0"/>
            <a:ext cx="20104100" cy="11308715"/>
          </a:xfrm>
          <a:custGeom>
            <a:avLst/>
            <a:gdLst/>
            <a:ahLst/>
            <a:cxnLst/>
            <a:rect l="l" t="t" r="r" b="b"/>
            <a:pathLst>
              <a:path w="20104100" h="11308715" extrusionOk="0">
                <a:moveTo>
                  <a:pt x="20104099" y="0"/>
                </a:moveTo>
                <a:lnTo>
                  <a:pt x="0" y="0"/>
                </a:lnTo>
                <a:lnTo>
                  <a:pt x="0" y="11308556"/>
                </a:lnTo>
                <a:lnTo>
                  <a:pt x="20104099" y="11308556"/>
                </a:lnTo>
                <a:lnTo>
                  <a:pt x="20104099" y="0"/>
                </a:lnTo>
                <a:close/>
              </a:path>
            </a:pathLst>
          </a:custGeom>
          <a:solidFill>
            <a:srgbClr val="002138"/>
          </a:solidFill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" name="Google Shape;13;p15"/>
          <p:cNvSpPr txBox="1">
            <a:spLocks noGrp="1"/>
          </p:cNvSpPr>
          <p:nvPr>
            <p:ph type="ctrTitle"/>
          </p:nvPr>
        </p:nvSpPr>
        <p:spPr>
          <a:xfrm>
            <a:off x="1463694" y="1495105"/>
            <a:ext cx="17176710" cy="56800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>
                <a:solidFill>
                  <a:schemeClr val="dk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" name="Google Shape;14;p15"/>
          <p:cNvSpPr txBox="1">
            <a:spLocks noGrp="1"/>
          </p:cNvSpPr>
          <p:nvPr>
            <p:ph type="subTitle" idx="1"/>
          </p:nvPr>
        </p:nvSpPr>
        <p:spPr>
          <a:xfrm>
            <a:off x="3015615" y="6333236"/>
            <a:ext cx="14072870" cy="28273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" name="Google Shape;15;p15"/>
          <p:cNvSpPr txBox="1">
            <a:spLocks noGrp="1"/>
          </p:cNvSpPr>
          <p:nvPr>
            <p:ph type="ftr" idx="11"/>
          </p:nvPr>
        </p:nvSpPr>
        <p:spPr>
          <a:xfrm>
            <a:off x="6835394" y="10517696"/>
            <a:ext cx="6433312" cy="5654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888888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" name="Google Shape;16;p15"/>
          <p:cNvSpPr txBox="1">
            <a:spLocks noGrp="1"/>
          </p:cNvSpPr>
          <p:nvPr>
            <p:ph type="dt" idx="10"/>
          </p:nvPr>
        </p:nvSpPr>
        <p:spPr>
          <a:xfrm>
            <a:off x="1005205" y="10517696"/>
            <a:ext cx="4623943" cy="5654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888888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" name="Google Shape;17;p15"/>
          <p:cNvSpPr txBox="1">
            <a:spLocks noGrp="1"/>
          </p:cNvSpPr>
          <p:nvPr>
            <p:ph type="sldNum" idx="12"/>
          </p:nvPr>
        </p:nvSpPr>
        <p:spPr>
          <a:xfrm>
            <a:off x="19490101" y="10667600"/>
            <a:ext cx="349884" cy="3321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marL="38100" marR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50"/>
              <a:buFont typeface="Arial"/>
              <a:buNone/>
              <a:defRPr sz="1950" b="0" i="0" u="none" strike="noStrike" cap="none">
                <a:solidFill>
                  <a:srgbClr val="181818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1pPr>
            <a:lvl2pPr marL="38100" marR="0" lvl="1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50"/>
              <a:buFont typeface="Arial"/>
              <a:buNone/>
              <a:defRPr sz="1950" b="0" i="0" u="none" strike="noStrike" cap="none">
                <a:solidFill>
                  <a:srgbClr val="181818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2pPr>
            <a:lvl3pPr marL="38100" marR="0" lvl="2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50"/>
              <a:buFont typeface="Arial"/>
              <a:buNone/>
              <a:defRPr sz="1950" b="0" i="0" u="none" strike="noStrike" cap="none">
                <a:solidFill>
                  <a:srgbClr val="181818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3pPr>
            <a:lvl4pPr marL="38100" marR="0" lvl="3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50"/>
              <a:buFont typeface="Arial"/>
              <a:buNone/>
              <a:defRPr sz="1950" b="0" i="0" u="none" strike="noStrike" cap="none">
                <a:solidFill>
                  <a:srgbClr val="181818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4pPr>
            <a:lvl5pPr marL="38100" marR="0" lvl="4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50"/>
              <a:buFont typeface="Arial"/>
              <a:buNone/>
              <a:defRPr sz="1950" b="0" i="0" u="none" strike="noStrike" cap="none">
                <a:solidFill>
                  <a:srgbClr val="181818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5pPr>
            <a:lvl6pPr marL="38100" marR="0" lvl="5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50"/>
              <a:buFont typeface="Arial"/>
              <a:buNone/>
              <a:defRPr sz="1950" b="0" i="0" u="none" strike="noStrike" cap="none">
                <a:solidFill>
                  <a:srgbClr val="181818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6pPr>
            <a:lvl7pPr marL="38100" marR="0" lvl="6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50"/>
              <a:buFont typeface="Arial"/>
              <a:buNone/>
              <a:defRPr sz="1950" b="0" i="0" u="none" strike="noStrike" cap="none">
                <a:solidFill>
                  <a:srgbClr val="181818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7pPr>
            <a:lvl8pPr marL="38100" marR="0" lvl="7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50"/>
              <a:buFont typeface="Arial"/>
              <a:buNone/>
              <a:defRPr sz="1950" b="0" i="0" u="none" strike="noStrike" cap="none">
                <a:solidFill>
                  <a:srgbClr val="181818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8pPr>
            <a:lvl9pPr marL="38100" marR="0" lvl="8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50"/>
              <a:buFont typeface="Arial"/>
              <a:buNone/>
              <a:defRPr sz="1950" b="0" i="0" u="none" strike="noStrike" cap="none">
                <a:solidFill>
                  <a:srgbClr val="181818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9pPr>
          </a:lstStyle>
          <a:p>
            <a:pPr marL="3810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>
  <p:cSld name="Title and Content">
    <p:spTree>
      <p:nvGrpSpPr>
        <p:cNvPr id="1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oogle Shape;19;p16"/>
          <p:cNvSpPr txBox="1">
            <a:spLocks noGrp="1"/>
          </p:cNvSpPr>
          <p:nvPr>
            <p:ph type="title"/>
          </p:nvPr>
        </p:nvSpPr>
        <p:spPr>
          <a:xfrm>
            <a:off x="9159795" y="1344954"/>
            <a:ext cx="3018154" cy="9302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5900" b="0" i="0">
                <a:solidFill>
                  <a:srgbClr val="F8FFFF"/>
                </a:solidFill>
                <a:latin typeface="IBM Plex Sans"/>
                <a:ea typeface="IBM Plex Sans"/>
                <a:cs typeface="IBM Plex Sans"/>
                <a:sym typeface="IBM Plex Sans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16"/>
          <p:cNvSpPr txBox="1">
            <a:spLocks noGrp="1"/>
          </p:cNvSpPr>
          <p:nvPr>
            <p:ph type="body" idx="1"/>
          </p:nvPr>
        </p:nvSpPr>
        <p:spPr>
          <a:xfrm>
            <a:off x="1978997" y="1824545"/>
            <a:ext cx="16642715" cy="74561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3950" b="1" i="0">
                <a:solidFill>
                  <a:schemeClr val="lt1"/>
                </a:solidFill>
                <a:latin typeface="Space Grotesk SemiBold"/>
                <a:ea typeface="Space Grotesk SemiBold"/>
                <a:cs typeface="Space Grotesk SemiBold"/>
                <a:sym typeface="Space Grotesk SemiBold"/>
              </a:defRPr>
            </a:lvl1pPr>
            <a:lvl2pPr marL="914400" lvl="1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" name="Google Shape;21;p16"/>
          <p:cNvSpPr txBox="1">
            <a:spLocks noGrp="1"/>
          </p:cNvSpPr>
          <p:nvPr>
            <p:ph type="ftr" idx="11"/>
          </p:nvPr>
        </p:nvSpPr>
        <p:spPr>
          <a:xfrm>
            <a:off x="6835394" y="10517696"/>
            <a:ext cx="6433312" cy="5654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888888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16"/>
          <p:cNvSpPr txBox="1">
            <a:spLocks noGrp="1"/>
          </p:cNvSpPr>
          <p:nvPr>
            <p:ph type="dt" idx="10"/>
          </p:nvPr>
        </p:nvSpPr>
        <p:spPr>
          <a:xfrm>
            <a:off x="1005205" y="10517696"/>
            <a:ext cx="4623943" cy="5654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888888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" name="Google Shape;23;p16"/>
          <p:cNvSpPr txBox="1">
            <a:spLocks noGrp="1"/>
          </p:cNvSpPr>
          <p:nvPr>
            <p:ph type="sldNum" idx="12"/>
          </p:nvPr>
        </p:nvSpPr>
        <p:spPr>
          <a:xfrm>
            <a:off x="19490101" y="10667600"/>
            <a:ext cx="349884" cy="3321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marL="38100" marR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50"/>
              <a:buFont typeface="Arial"/>
              <a:buNone/>
              <a:defRPr sz="1950" b="0" i="0" u="none" strike="noStrike" cap="none">
                <a:solidFill>
                  <a:srgbClr val="181818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1pPr>
            <a:lvl2pPr marL="38100" marR="0" lvl="1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50"/>
              <a:buFont typeface="Arial"/>
              <a:buNone/>
              <a:defRPr sz="1950" b="0" i="0" u="none" strike="noStrike" cap="none">
                <a:solidFill>
                  <a:srgbClr val="181818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2pPr>
            <a:lvl3pPr marL="38100" marR="0" lvl="2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50"/>
              <a:buFont typeface="Arial"/>
              <a:buNone/>
              <a:defRPr sz="1950" b="0" i="0" u="none" strike="noStrike" cap="none">
                <a:solidFill>
                  <a:srgbClr val="181818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3pPr>
            <a:lvl4pPr marL="38100" marR="0" lvl="3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50"/>
              <a:buFont typeface="Arial"/>
              <a:buNone/>
              <a:defRPr sz="1950" b="0" i="0" u="none" strike="noStrike" cap="none">
                <a:solidFill>
                  <a:srgbClr val="181818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4pPr>
            <a:lvl5pPr marL="38100" marR="0" lvl="4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50"/>
              <a:buFont typeface="Arial"/>
              <a:buNone/>
              <a:defRPr sz="1950" b="0" i="0" u="none" strike="noStrike" cap="none">
                <a:solidFill>
                  <a:srgbClr val="181818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5pPr>
            <a:lvl6pPr marL="38100" marR="0" lvl="5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50"/>
              <a:buFont typeface="Arial"/>
              <a:buNone/>
              <a:defRPr sz="1950" b="0" i="0" u="none" strike="noStrike" cap="none">
                <a:solidFill>
                  <a:srgbClr val="181818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6pPr>
            <a:lvl7pPr marL="38100" marR="0" lvl="6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50"/>
              <a:buFont typeface="Arial"/>
              <a:buNone/>
              <a:defRPr sz="1950" b="0" i="0" u="none" strike="noStrike" cap="none">
                <a:solidFill>
                  <a:srgbClr val="181818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7pPr>
            <a:lvl8pPr marL="38100" marR="0" lvl="7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50"/>
              <a:buFont typeface="Arial"/>
              <a:buNone/>
              <a:defRPr sz="1950" b="0" i="0" u="none" strike="noStrike" cap="none">
                <a:solidFill>
                  <a:srgbClr val="181818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8pPr>
            <a:lvl9pPr marL="38100" marR="0" lvl="8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50"/>
              <a:buFont typeface="Arial"/>
              <a:buNone/>
              <a:defRPr sz="1950" b="0" i="0" u="none" strike="noStrike" cap="none">
                <a:solidFill>
                  <a:srgbClr val="181818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9pPr>
          </a:lstStyle>
          <a:p>
            <a:pPr marL="3810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>
  <p:cSld name="Blank">
    <p:spTree>
      <p:nvGrpSpPr>
        <p:cNvPr id="1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Google Shape;25;p17"/>
          <p:cNvSpPr txBox="1">
            <a:spLocks noGrp="1"/>
          </p:cNvSpPr>
          <p:nvPr>
            <p:ph type="ftr" idx="11"/>
          </p:nvPr>
        </p:nvSpPr>
        <p:spPr>
          <a:xfrm>
            <a:off x="6835394" y="10517696"/>
            <a:ext cx="6433312" cy="5654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888888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6" name="Google Shape;26;p17"/>
          <p:cNvSpPr txBox="1">
            <a:spLocks noGrp="1"/>
          </p:cNvSpPr>
          <p:nvPr>
            <p:ph type="dt" idx="10"/>
          </p:nvPr>
        </p:nvSpPr>
        <p:spPr>
          <a:xfrm>
            <a:off x="1005205" y="10517696"/>
            <a:ext cx="4623943" cy="5654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888888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17"/>
          <p:cNvSpPr txBox="1">
            <a:spLocks noGrp="1"/>
          </p:cNvSpPr>
          <p:nvPr>
            <p:ph type="sldNum" idx="12"/>
          </p:nvPr>
        </p:nvSpPr>
        <p:spPr>
          <a:xfrm>
            <a:off x="19490101" y="10667600"/>
            <a:ext cx="349884" cy="3321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marL="38100" marR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50"/>
              <a:buFont typeface="Arial"/>
              <a:buNone/>
              <a:defRPr sz="1950" b="0" i="0" u="none" strike="noStrike" cap="none">
                <a:solidFill>
                  <a:srgbClr val="181818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1pPr>
            <a:lvl2pPr marL="38100" marR="0" lvl="1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50"/>
              <a:buFont typeface="Arial"/>
              <a:buNone/>
              <a:defRPr sz="1950" b="0" i="0" u="none" strike="noStrike" cap="none">
                <a:solidFill>
                  <a:srgbClr val="181818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2pPr>
            <a:lvl3pPr marL="38100" marR="0" lvl="2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50"/>
              <a:buFont typeface="Arial"/>
              <a:buNone/>
              <a:defRPr sz="1950" b="0" i="0" u="none" strike="noStrike" cap="none">
                <a:solidFill>
                  <a:srgbClr val="181818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3pPr>
            <a:lvl4pPr marL="38100" marR="0" lvl="3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50"/>
              <a:buFont typeface="Arial"/>
              <a:buNone/>
              <a:defRPr sz="1950" b="0" i="0" u="none" strike="noStrike" cap="none">
                <a:solidFill>
                  <a:srgbClr val="181818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4pPr>
            <a:lvl5pPr marL="38100" marR="0" lvl="4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50"/>
              <a:buFont typeface="Arial"/>
              <a:buNone/>
              <a:defRPr sz="1950" b="0" i="0" u="none" strike="noStrike" cap="none">
                <a:solidFill>
                  <a:srgbClr val="181818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5pPr>
            <a:lvl6pPr marL="38100" marR="0" lvl="5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50"/>
              <a:buFont typeface="Arial"/>
              <a:buNone/>
              <a:defRPr sz="1950" b="0" i="0" u="none" strike="noStrike" cap="none">
                <a:solidFill>
                  <a:srgbClr val="181818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6pPr>
            <a:lvl7pPr marL="38100" marR="0" lvl="6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50"/>
              <a:buFont typeface="Arial"/>
              <a:buNone/>
              <a:defRPr sz="1950" b="0" i="0" u="none" strike="noStrike" cap="none">
                <a:solidFill>
                  <a:srgbClr val="181818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7pPr>
            <a:lvl8pPr marL="38100" marR="0" lvl="7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50"/>
              <a:buFont typeface="Arial"/>
              <a:buNone/>
              <a:defRPr sz="1950" b="0" i="0" u="none" strike="noStrike" cap="none">
                <a:solidFill>
                  <a:srgbClr val="181818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8pPr>
            <a:lvl9pPr marL="38100" marR="0" lvl="8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50"/>
              <a:buFont typeface="Arial"/>
              <a:buNone/>
              <a:defRPr sz="1950" b="0" i="0" u="none" strike="noStrike" cap="none">
                <a:solidFill>
                  <a:srgbClr val="181818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9pPr>
          </a:lstStyle>
          <a:p>
            <a:pPr marL="3810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>
  <p:cSld name="Two Content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18"/>
          <p:cNvSpPr txBox="1">
            <a:spLocks noGrp="1"/>
          </p:cNvSpPr>
          <p:nvPr>
            <p:ph type="title"/>
          </p:nvPr>
        </p:nvSpPr>
        <p:spPr>
          <a:xfrm>
            <a:off x="9159795" y="1344954"/>
            <a:ext cx="3018154" cy="9302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5900" b="0" i="0">
                <a:solidFill>
                  <a:srgbClr val="F8FFFF"/>
                </a:solidFill>
                <a:latin typeface="IBM Plex Sans"/>
                <a:ea typeface="IBM Plex Sans"/>
                <a:cs typeface="IBM Plex Sans"/>
                <a:sym typeface="IBM Plex Sans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0" name="Google Shape;30;p18"/>
          <p:cNvSpPr txBox="1">
            <a:spLocks noGrp="1"/>
          </p:cNvSpPr>
          <p:nvPr>
            <p:ph type="body" idx="1"/>
          </p:nvPr>
        </p:nvSpPr>
        <p:spPr>
          <a:xfrm>
            <a:off x="1005205" y="2601150"/>
            <a:ext cx="8745284" cy="74641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18"/>
          <p:cNvSpPr txBox="1">
            <a:spLocks noGrp="1"/>
          </p:cNvSpPr>
          <p:nvPr>
            <p:ph type="body" idx="2"/>
          </p:nvPr>
        </p:nvSpPr>
        <p:spPr>
          <a:xfrm>
            <a:off x="10353611" y="2601150"/>
            <a:ext cx="8745284" cy="74641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2" name="Google Shape;32;p18"/>
          <p:cNvSpPr txBox="1">
            <a:spLocks noGrp="1"/>
          </p:cNvSpPr>
          <p:nvPr>
            <p:ph type="ftr" idx="11"/>
          </p:nvPr>
        </p:nvSpPr>
        <p:spPr>
          <a:xfrm>
            <a:off x="6835394" y="10517696"/>
            <a:ext cx="6433312" cy="5654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888888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3" name="Google Shape;33;p18"/>
          <p:cNvSpPr txBox="1">
            <a:spLocks noGrp="1"/>
          </p:cNvSpPr>
          <p:nvPr>
            <p:ph type="dt" idx="10"/>
          </p:nvPr>
        </p:nvSpPr>
        <p:spPr>
          <a:xfrm>
            <a:off x="1005205" y="10517696"/>
            <a:ext cx="4623943" cy="5654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888888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4" name="Google Shape;34;p18"/>
          <p:cNvSpPr txBox="1">
            <a:spLocks noGrp="1"/>
          </p:cNvSpPr>
          <p:nvPr>
            <p:ph type="sldNum" idx="12"/>
          </p:nvPr>
        </p:nvSpPr>
        <p:spPr>
          <a:xfrm>
            <a:off x="19490101" y="10667600"/>
            <a:ext cx="349884" cy="3321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marL="38100" marR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50"/>
              <a:buFont typeface="Arial"/>
              <a:buNone/>
              <a:defRPr sz="1950" b="0" i="0" u="none" strike="noStrike" cap="none">
                <a:solidFill>
                  <a:srgbClr val="181818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1pPr>
            <a:lvl2pPr marL="38100" marR="0" lvl="1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50"/>
              <a:buFont typeface="Arial"/>
              <a:buNone/>
              <a:defRPr sz="1950" b="0" i="0" u="none" strike="noStrike" cap="none">
                <a:solidFill>
                  <a:srgbClr val="181818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2pPr>
            <a:lvl3pPr marL="38100" marR="0" lvl="2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50"/>
              <a:buFont typeface="Arial"/>
              <a:buNone/>
              <a:defRPr sz="1950" b="0" i="0" u="none" strike="noStrike" cap="none">
                <a:solidFill>
                  <a:srgbClr val="181818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3pPr>
            <a:lvl4pPr marL="38100" marR="0" lvl="3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50"/>
              <a:buFont typeface="Arial"/>
              <a:buNone/>
              <a:defRPr sz="1950" b="0" i="0" u="none" strike="noStrike" cap="none">
                <a:solidFill>
                  <a:srgbClr val="181818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4pPr>
            <a:lvl5pPr marL="38100" marR="0" lvl="4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50"/>
              <a:buFont typeface="Arial"/>
              <a:buNone/>
              <a:defRPr sz="1950" b="0" i="0" u="none" strike="noStrike" cap="none">
                <a:solidFill>
                  <a:srgbClr val="181818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5pPr>
            <a:lvl6pPr marL="38100" marR="0" lvl="5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50"/>
              <a:buFont typeface="Arial"/>
              <a:buNone/>
              <a:defRPr sz="1950" b="0" i="0" u="none" strike="noStrike" cap="none">
                <a:solidFill>
                  <a:srgbClr val="181818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6pPr>
            <a:lvl7pPr marL="38100" marR="0" lvl="6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50"/>
              <a:buFont typeface="Arial"/>
              <a:buNone/>
              <a:defRPr sz="1950" b="0" i="0" u="none" strike="noStrike" cap="none">
                <a:solidFill>
                  <a:srgbClr val="181818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7pPr>
            <a:lvl8pPr marL="38100" marR="0" lvl="7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50"/>
              <a:buFont typeface="Arial"/>
              <a:buNone/>
              <a:defRPr sz="1950" b="0" i="0" u="none" strike="noStrike" cap="none">
                <a:solidFill>
                  <a:srgbClr val="181818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8pPr>
            <a:lvl9pPr marL="38100" marR="0" lvl="8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50"/>
              <a:buFont typeface="Arial"/>
              <a:buNone/>
              <a:defRPr sz="1950" b="0" i="0" u="none" strike="noStrike" cap="none">
                <a:solidFill>
                  <a:srgbClr val="181818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9pPr>
          </a:lstStyle>
          <a:p>
            <a:pPr marL="3810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Title Only">
  <p:cSld name="Title Only">
    <p:bg>
      <p:bgPr>
        <a:solidFill>
          <a:schemeClr val="lt1"/>
        </a:solidFill>
        <a:effectLst/>
      </p:bgPr>
    </p:bg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19"/>
          <p:cNvSpPr/>
          <p:nvPr/>
        </p:nvSpPr>
        <p:spPr>
          <a:xfrm>
            <a:off x="0" y="0"/>
            <a:ext cx="20104100" cy="11308715"/>
          </a:xfrm>
          <a:custGeom>
            <a:avLst/>
            <a:gdLst/>
            <a:ahLst/>
            <a:cxnLst/>
            <a:rect l="l" t="t" r="r" b="b"/>
            <a:pathLst>
              <a:path w="20104100" h="11308715" extrusionOk="0">
                <a:moveTo>
                  <a:pt x="20104099" y="0"/>
                </a:moveTo>
                <a:lnTo>
                  <a:pt x="0" y="0"/>
                </a:lnTo>
                <a:lnTo>
                  <a:pt x="0" y="11308556"/>
                </a:lnTo>
                <a:lnTo>
                  <a:pt x="20104099" y="11308556"/>
                </a:lnTo>
                <a:lnTo>
                  <a:pt x="20104099" y="0"/>
                </a:lnTo>
                <a:close/>
              </a:path>
            </a:pathLst>
          </a:custGeom>
          <a:solidFill>
            <a:srgbClr val="002138"/>
          </a:solidFill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7" name="Google Shape;37;p19"/>
          <p:cNvSpPr txBox="1">
            <a:spLocks noGrp="1"/>
          </p:cNvSpPr>
          <p:nvPr>
            <p:ph type="title"/>
          </p:nvPr>
        </p:nvSpPr>
        <p:spPr>
          <a:xfrm>
            <a:off x="9159795" y="1344954"/>
            <a:ext cx="3018154" cy="9302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5900" b="0" i="0">
                <a:solidFill>
                  <a:srgbClr val="F8FFFF"/>
                </a:solidFill>
                <a:latin typeface="IBM Plex Sans"/>
                <a:ea typeface="IBM Plex Sans"/>
                <a:cs typeface="IBM Plex Sans"/>
                <a:sym typeface="IBM Plex Sans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19"/>
          <p:cNvSpPr txBox="1">
            <a:spLocks noGrp="1"/>
          </p:cNvSpPr>
          <p:nvPr>
            <p:ph type="ftr" idx="11"/>
          </p:nvPr>
        </p:nvSpPr>
        <p:spPr>
          <a:xfrm>
            <a:off x="6835394" y="10517696"/>
            <a:ext cx="6433312" cy="5654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888888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9" name="Google Shape;39;p19"/>
          <p:cNvSpPr txBox="1">
            <a:spLocks noGrp="1"/>
          </p:cNvSpPr>
          <p:nvPr>
            <p:ph type="dt" idx="10"/>
          </p:nvPr>
        </p:nvSpPr>
        <p:spPr>
          <a:xfrm>
            <a:off x="1005205" y="10517696"/>
            <a:ext cx="4623943" cy="5654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888888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0" name="Google Shape;40;p19"/>
          <p:cNvSpPr txBox="1">
            <a:spLocks noGrp="1"/>
          </p:cNvSpPr>
          <p:nvPr>
            <p:ph type="sldNum" idx="12"/>
          </p:nvPr>
        </p:nvSpPr>
        <p:spPr>
          <a:xfrm>
            <a:off x="19490101" y="10667600"/>
            <a:ext cx="349884" cy="3321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marL="38100" marR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50"/>
              <a:buFont typeface="Arial"/>
              <a:buNone/>
              <a:defRPr sz="1950" b="0" i="0" u="none" strike="noStrike" cap="none">
                <a:solidFill>
                  <a:srgbClr val="181818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1pPr>
            <a:lvl2pPr marL="38100" marR="0" lvl="1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50"/>
              <a:buFont typeface="Arial"/>
              <a:buNone/>
              <a:defRPr sz="1950" b="0" i="0" u="none" strike="noStrike" cap="none">
                <a:solidFill>
                  <a:srgbClr val="181818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2pPr>
            <a:lvl3pPr marL="38100" marR="0" lvl="2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50"/>
              <a:buFont typeface="Arial"/>
              <a:buNone/>
              <a:defRPr sz="1950" b="0" i="0" u="none" strike="noStrike" cap="none">
                <a:solidFill>
                  <a:srgbClr val="181818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3pPr>
            <a:lvl4pPr marL="38100" marR="0" lvl="3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50"/>
              <a:buFont typeface="Arial"/>
              <a:buNone/>
              <a:defRPr sz="1950" b="0" i="0" u="none" strike="noStrike" cap="none">
                <a:solidFill>
                  <a:srgbClr val="181818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4pPr>
            <a:lvl5pPr marL="38100" marR="0" lvl="4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50"/>
              <a:buFont typeface="Arial"/>
              <a:buNone/>
              <a:defRPr sz="1950" b="0" i="0" u="none" strike="noStrike" cap="none">
                <a:solidFill>
                  <a:srgbClr val="181818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5pPr>
            <a:lvl6pPr marL="38100" marR="0" lvl="5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50"/>
              <a:buFont typeface="Arial"/>
              <a:buNone/>
              <a:defRPr sz="1950" b="0" i="0" u="none" strike="noStrike" cap="none">
                <a:solidFill>
                  <a:srgbClr val="181818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6pPr>
            <a:lvl7pPr marL="38100" marR="0" lvl="6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50"/>
              <a:buFont typeface="Arial"/>
              <a:buNone/>
              <a:defRPr sz="1950" b="0" i="0" u="none" strike="noStrike" cap="none">
                <a:solidFill>
                  <a:srgbClr val="181818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7pPr>
            <a:lvl8pPr marL="38100" marR="0" lvl="7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50"/>
              <a:buFont typeface="Arial"/>
              <a:buNone/>
              <a:defRPr sz="1950" b="0" i="0" u="none" strike="noStrike" cap="none">
                <a:solidFill>
                  <a:srgbClr val="181818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8pPr>
            <a:lvl9pPr marL="38100" marR="0" lvl="8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50"/>
              <a:buFont typeface="Arial"/>
              <a:buNone/>
              <a:defRPr sz="1950" b="0" i="0" u="none" strike="noStrike" cap="none">
                <a:solidFill>
                  <a:srgbClr val="181818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9pPr>
          </a:lstStyle>
          <a:p>
            <a:pPr marL="3810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4"/>
          <p:cNvSpPr txBox="1">
            <a:spLocks noGrp="1"/>
          </p:cNvSpPr>
          <p:nvPr>
            <p:ph type="title"/>
          </p:nvPr>
        </p:nvSpPr>
        <p:spPr>
          <a:xfrm>
            <a:off x="9159795" y="1344954"/>
            <a:ext cx="3018154" cy="9302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5900" b="0" i="0" u="none" strike="noStrike" cap="none">
                <a:solidFill>
                  <a:srgbClr val="F8FFFF"/>
                </a:solidFill>
                <a:latin typeface="IBM Plex Sans"/>
                <a:ea typeface="IBM Plex Sans"/>
                <a:cs typeface="IBM Plex Sans"/>
                <a:sym typeface="IBM Plex Sans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" name="Google Shape;7;p14"/>
          <p:cNvSpPr txBox="1">
            <a:spLocks noGrp="1"/>
          </p:cNvSpPr>
          <p:nvPr>
            <p:ph type="body" idx="1"/>
          </p:nvPr>
        </p:nvSpPr>
        <p:spPr>
          <a:xfrm>
            <a:off x="1978997" y="1824545"/>
            <a:ext cx="16642715" cy="74561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3950" b="1" i="0" u="none" strike="noStrike" cap="none">
                <a:solidFill>
                  <a:schemeClr val="lt1"/>
                </a:solidFill>
                <a:latin typeface="Space Grotesk SemiBold"/>
                <a:ea typeface="Space Grotesk SemiBold"/>
                <a:cs typeface="Space Grotesk SemiBold"/>
                <a:sym typeface="Space Grotesk SemiBold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p14"/>
          <p:cNvSpPr txBox="1">
            <a:spLocks noGrp="1"/>
          </p:cNvSpPr>
          <p:nvPr>
            <p:ph type="ftr" idx="11"/>
          </p:nvPr>
        </p:nvSpPr>
        <p:spPr>
          <a:xfrm>
            <a:off x="6835394" y="10517696"/>
            <a:ext cx="6433312" cy="5654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9" name="Google Shape;9;p14"/>
          <p:cNvSpPr txBox="1">
            <a:spLocks noGrp="1"/>
          </p:cNvSpPr>
          <p:nvPr>
            <p:ph type="dt" idx="10"/>
          </p:nvPr>
        </p:nvSpPr>
        <p:spPr>
          <a:xfrm>
            <a:off x="1005205" y="10517696"/>
            <a:ext cx="4623943" cy="5654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0" name="Google Shape;10;p14"/>
          <p:cNvSpPr txBox="1">
            <a:spLocks noGrp="1"/>
          </p:cNvSpPr>
          <p:nvPr>
            <p:ph type="sldNum" idx="12"/>
          </p:nvPr>
        </p:nvSpPr>
        <p:spPr>
          <a:xfrm>
            <a:off x="19490101" y="10667600"/>
            <a:ext cx="349884" cy="3321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marL="381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50"/>
              <a:buFont typeface="Arial"/>
              <a:buNone/>
              <a:defRPr sz="1950" b="0" i="0" u="none" strike="noStrike" cap="none">
                <a:solidFill>
                  <a:srgbClr val="181818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1pPr>
            <a:lvl2pPr marL="381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50"/>
              <a:buFont typeface="Arial"/>
              <a:buNone/>
              <a:defRPr sz="1950" b="0" i="0" u="none" strike="noStrike" cap="none">
                <a:solidFill>
                  <a:srgbClr val="181818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2pPr>
            <a:lvl3pPr marL="381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50"/>
              <a:buFont typeface="Arial"/>
              <a:buNone/>
              <a:defRPr sz="1950" b="0" i="0" u="none" strike="noStrike" cap="none">
                <a:solidFill>
                  <a:srgbClr val="181818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3pPr>
            <a:lvl4pPr marL="381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50"/>
              <a:buFont typeface="Arial"/>
              <a:buNone/>
              <a:defRPr sz="1950" b="0" i="0" u="none" strike="noStrike" cap="none">
                <a:solidFill>
                  <a:srgbClr val="181818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4pPr>
            <a:lvl5pPr marL="381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50"/>
              <a:buFont typeface="Arial"/>
              <a:buNone/>
              <a:defRPr sz="1950" b="0" i="0" u="none" strike="noStrike" cap="none">
                <a:solidFill>
                  <a:srgbClr val="181818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5pPr>
            <a:lvl6pPr marL="381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50"/>
              <a:buFont typeface="Arial"/>
              <a:buNone/>
              <a:defRPr sz="1950" b="0" i="0" u="none" strike="noStrike" cap="none">
                <a:solidFill>
                  <a:srgbClr val="181818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6pPr>
            <a:lvl7pPr marL="381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50"/>
              <a:buFont typeface="Arial"/>
              <a:buNone/>
              <a:defRPr sz="1950" b="0" i="0" u="none" strike="noStrike" cap="none">
                <a:solidFill>
                  <a:srgbClr val="181818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7pPr>
            <a:lvl8pPr marL="381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50"/>
              <a:buFont typeface="Arial"/>
              <a:buNone/>
              <a:defRPr sz="1950" b="0" i="0" u="none" strike="noStrike" cap="none">
                <a:solidFill>
                  <a:srgbClr val="181818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8pPr>
            <a:lvl9pPr marL="381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50"/>
              <a:buFont typeface="Arial"/>
              <a:buNone/>
              <a:defRPr sz="1950" b="0" i="0" u="none" strike="noStrike" cap="none">
                <a:solidFill>
                  <a:srgbClr val="181818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9pPr>
          </a:lstStyle>
          <a:p>
            <a:pPr marL="3810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sz="14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s://didar.me/?utm_channel=Paid&amp;utm_source=Didar&amp;utm_medium=File&amp;utm_campaign=Book&amp;utm_term=product-presentation-template" TargetMode="Externa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https://didar.me/?utm_channel=Paid&amp;utm_source=Didar&amp;utm_medium=File&amp;utm_campaign=Book&amp;utm_term=product-presentation-template" TargetMode="Externa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" name="Google Shape;47;p1"/>
          <p:cNvGrpSpPr/>
          <p:nvPr/>
        </p:nvGrpSpPr>
        <p:grpSpPr>
          <a:xfrm>
            <a:off x="7301703" y="635"/>
            <a:ext cx="12802397" cy="11308715"/>
            <a:chOff x="7302159" y="0"/>
            <a:chExt cx="12802397" cy="11308715"/>
          </a:xfrm>
        </p:grpSpPr>
        <p:sp>
          <p:nvSpPr>
            <p:cNvPr id="48" name="Google Shape;48;p1"/>
            <p:cNvSpPr/>
            <p:nvPr/>
          </p:nvSpPr>
          <p:spPr>
            <a:xfrm>
              <a:off x="7302159" y="0"/>
              <a:ext cx="12802235" cy="11308715"/>
            </a:xfrm>
            <a:custGeom>
              <a:avLst/>
              <a:gdLst/>
              <a:ahLst/>
              <a:cxnLst/>
              <a:rect l="l" t="t" r="r" b="b"/>
              <a:pathLst>
                <a:path w="12802235" h="11308715" extrusionOk="0">
                  <a:moveTo>
                    <a:pt x="12801934" y="0"/>
                  </a:moveTo>
                  <a:lnTo>
                    <a:pt x="11308566" y="0"/>
                  </a:lnTo>
                  <a:lnTo>
                    <a:pt x="0" y="11308556"/>
                  </a:lnTo>
                  <a:lnTo>
                    <a:pt x="12667687" y="11308556"/>
                  </a:lnTo>
                  <a:lnTo>
                    <a:pt x="12801934" y="11174308"/>
                  </a:lnTo>
                  <a:lnTo>
                    <a:pt x="12801934" y="0"/>
                  </a:lnTo>
                  <a:close/>
                </a:path>
              </a:pathLst>
            </a:custGeom>
            <a:solidFill>
              <a:srgbClr val="8ED8DA">
                <a:alpha val="69804"/>
              </a:srgbClr>
            </a:solid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9" name="Google Shape;49;p1"/>
            <p:cNvSpPr/>
            <p:nvPr/>
          </p:nvSpPr>
          <p:spPr>
            <a:xfrm>
              <a:off x="11425612" y="1832611"/>
              <a:ext cx="4958080" cy="3776979"/>
            </a:xfrm>
            <a:custGeom>
              <a:avLst/>
              <a:gdLst/>
              <a:ahLst/>
              <a:cxnLst/>
              <a:rect l="l" t="t" r="r" b="b"/>
              <a:pathLst>
                <a:path w="4958080" h="3776979" extrusionOk="0">
                  <a:moveTo>
                    <a:pt x="3791486" y="0"/>
                  </a:moveTo>
                  <a:lnTo>
                    <a:pt x="0" y="3774063"/>
                  </a:lnTo>
                  <a:lnTo>
                    <a:pt x="1166152" y="3776754"/>
                  </a:lnTo>
                  <a:lnTo>
                    <a:pt x="4957639" y="2680"/>
                  </a:lnTo>
                  <a:lnTo>
                    <a:pt x="3791486" y="0"/>
                  </a:lnTo>
                  <a:close/>
                </a:path>
              </a:pathLst>
            </a:custGeom>
            <a:solidFill>
              <a:srgbClr val="FF473D"/>
            </a:solid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0" name="Google Shape;50;p1"/>
            <p:cNvSpPr/>
            <p:nvPr/>
          </p:nvSpPr>
          <p:spPr>
            <a:xfrm>
              <a:off x="12547422" y="0"/>
              <a:ext cx="7557134" cy="5609590"/>
            </a:xfrm>
            <a:custGeom>
              <a:avLst/>
              <a:gdLst/>
              <a:ahLst/>
              <a:cxnLst/>
              <a:rect l="l" t="t" r="r" b="b"/>
              <a:pathLst>
                <a:path w="7557134" h="5609590" extrusionOk="0">
                  <a:moveTo>
                    <a:pt x="5645660" y="0"/>
                  </a:moveTo>
                  <a:lnTo>
                    <a:pt x="0" y="5604572"/>
                  </a:lnTo>
                  <a:lnTo>
                    <a:pt x="1911030" y="5608981"/>
                  </a:lnTo>
                  <a:lnTo>
                    <a:pt x="7556670" y="4397"/>
                  </a:lnTo>
                  <a:lnTo>
                    <a:pt x="5645660" y="0"/>
                  </a:lnTo>
                  <a:close/>
                </a:path>
              </a:pathLst>
            </a:custGeom>
            <a:solidFill>
              <a:srgbClr val="0099DF"/>
            </a:solid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1" name="Google Shape;51;p1"/>
            <p:cNvSpPr/>
            <p:nvPr/>
          </p:nvSpPr>
          <p:spPr>
            <a:xfrm>
              <a:off x="15054834" y="297236"/>
              <a:ext cx="2292985" cy="5374640"/>
            </a:xfrm>
            <a:custGeom>
              <a:avLst/>
              <a:gdLst/>
              <a:ahLst/>
              <a:cxnLst/>
              <a:rect l="l" t="t" r="r" b="b"/>
              <a:pathLst>
                <a:path w="2292984" h="5374640" extrusionOk="0">
                  <a:moveTo>
                    <a:pt x="1978952" y="0"/>
                  </a:moveTo>
                  <a:lnTo>
                    <a:pt x="1594726" y="0"/>
                  </a:lnTo>
                  <a:lnTo>
                    <a:pt x="256209" y="1338529"/>
                  </a:lnTo>
                  <a:lnTo>
                    <a:pt x="640435" y="1338529"/>
                  </a:lnTo>
                  <a:lnTo>
                    <a:pt x="1978952" y="0"/>
                  </a:lnTo>
                  <a:close/>
                </a:path>
                <a:path w="2292984" h="5374640" extrusionOk="0">
                  <a:moveTo>
                    <a:pt x="2292654" y="3872014"/>
                  </a:moveTo>
                  <a:lnTo>
                    <a:pt x="1502168" y="3872014"/>
                  </a:lnTo>
                  <a:lnTo>
                    <a:pt x="0" y="5374183"/>
                  </a:lnTo>
                  <a:lnTo>
                    <a:pt x="790486" y="5374183"/>
                  </a:lnTo>
                  <a:lnTo>
                    <a:pt x="2292654" y="38720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2" name="Google Shape;52;p1"/>
            <p:cNvSpPr/>
            <p:nvPr/>
          </p:nvSpPr>
          <p:spPr>
            <a:xfrm>
              <a:off x="7978813" y="3363994"/>
              <a:ext cx="11226800" cy="6736080"/>
            </a:xfrm>
            <a:custGeom>
              <a:avLst/>
              <a:gdLst/>
              <a:ahLst/>
              <a:cxnLst/>
              <a:rect l="l" t="t" r="r" b="b"/>
              <a:pathLst>
                <a:path w="11226800" h="6736080" extrusionOk="0">
                  <a:moveTo>
                    <a:pt x="3181604" y="4435945"/>
                  </a:moveTo>
                  <a:lnTo>
                    <a:pt x="2299665" y="4435945"/>
                  </a:lnTo>
                  <a:lnTo>
                    <a:pt x="0" y="6735623"/>
                  </a:lnTo>
                  <a:lnTo>
                    <a:pt x="881938" y="6735623"/>
                  </a:lnTo>
                  <a:lnTo>
                    <a:pt x="3181604" y="4435945"/>
                  </a:lnTo>
                  <a:close/>
                </a:path>
                <a:path w="11226800" h="6736080" extrusionOk="0">
                  <a:moveTo>
                    <a:pt x="11226267" y="0"/>
                  </a:moveTo>
                  <a:lnTo>
                    <a:pt x="10234079" y="0"/>
                  </a:lnTo>
                  <a:lnTo>
                    <a:pt x="9530537" y="703541"/>
                  </a:lnTo>
                  <a:lnTo>
                    <a:pt x="10522712" y="703541"/>
                  </a:lnTo>
                  <a:lnTo>
                    <a:pt x="11226267" y="0"/>
                  </a:lnTo>
                  <a:close/>
                </a:path>
              </a:pathLst>
            </a:custGeom>
            <a:solidFill>
              <a:srgbClr val="FF473D"/>
            </a:solid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3" name="Google Shape;53;p1"/>
            <p:cNvSpPr/>
            <p:nvPr/>
          </p:nvSpPr>
          <p:spPr>
            <a:xfrm>
              <a:off x="11187155" y="7130673"/>
              <a:ext cx="1723389" cy="1338580"/>
            </a:xfrm>
            <a:custGeom>
              <a:avLst/>
              <a:gdLst/>
              <a:ahLst/>
              <a:cxnLst/>
              <a:rect l="l" t="t" r="r" b="b"/>
              <a:pathLst>
                <a:path w="1723390" h="1338579" extrusionOk="0">
                  <a:moveTo>
                    <a:pt x="1722764" y="0"/>
                  </a:moveTo>
                  <a:lnTo>
                    <a:pt x="1338524" y="0"/>
                  </a:lnTo>
                  <a:lnTo>
                    <a:pt x="0" y="1338524"/>
                  </a:lnTo>
                  <a:lnTo>
                    <a:pt x="384229" y="1338524"/>
                  </a:lnTo>
                  <a:lnTo>
                    <a:pt x="1722764" y="0"/>
                  </a:lnTo>
                  <a:close/>
                </a:path>
              </a:pathLst>
            </a:custGeom>
            <a:solidFill>
              <a:srgbClr val="0099E0"/>
            </a:solid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54" name="Google Shape;54;p1"/>
          <p:cNvSpPr/>
          <p:nvPr/>
        </p:nvSpPr>
        <p:spPr>
          <a:xfrm>
            <a:off x="0" y="-539700"/>
            <a:ext cx="2361600" cy="5397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5" name="Google Shape;55;p1"/>
          <p:cNvSpPr txBox="1"/>
          <p:nvPr/>
        </p:nvSpPr>
        <p:spPr>
          <a:xfrm>
            <a:off x="183524" y="-465150"/>
            <a:ext cx="2178000" cy="39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3325" rIns="0" bIns="0" anchor="t" anchorCtr="0">
            <a:spAutoFit/>
          </a:bodyPr>
          <a:lstStyle/>
          <a:p>
            <a:pPr marL="127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50"/>
              <a:buFont typeface="Arial"/>
              <a:buNone/>
            </a:pPr>
            <a:r>
              <a:rPr lang="en-US" sz="2450" b="1" i="0" u="none" strike="noStrike" cap="none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COVER SLIDE</a:t>
            </a:r>
            <a:endParaRPr sz="2450" b="1" i="0" u="none" strike="noStrike" cap="none">
              <a:solidFill>
                <a:srgbClr val="FFFFFF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B9F45C2-EAD0-D1DE-23CC-5B3B2435BAA7}"/>
              </a:ext>
            </a:extLst>
          </p:cNvPr>
          <p:cNvSpPr txBox="1"/>
          <p:nvPr/>
        </p:nvSpPr>
        <p:spPr>
          <a:xfrm>
            <a:off x="1371600" y="2354580"/>
            <a:ext cx="8195762" cy="4339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3800" b="1" dirty="0">
                <a:solidFill>
                  <a:schemeClr val="bg1"/>
                </a:solidFill>
                <a:latin typeface="MM_Hekayat Farsi" panose="02000504000000020004" pitchFamily="2" charset="-78"/>
                <a:cs typeface="+mn-cs"/>
              </a:rPr>
              <a:t>طرح مدرن پرزنت</a:t>
            </a:r>
            <a:endParaRPr lang="en-US" sz="13800" b="1" dirty="0">
              <a:solidFill>
                <a:schemeClr val="bg1"/>
              </a:solidFill>
              <a:latin typeface="MM_Hekayat Farsi" panose="02000504000000020004" pitchFamily="2" charset="-78"/>
              <a:cs typeface="+mn-cs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Shape 2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8" name="Google Shape;208;p10"/>
          <p:cNvGrpSpPr/>
          <p:nvPr/>
        </p:nvGrpSpPr>
        <p:grpSpPr>
          <a:xfrm>
            <a:off x="7978814" y="0"/>
            <a:ext cx="12125464" cy="11309032"/>
            <a:chOff x="7978814" y="0"/>
            <a:chExt cx="12125464" cy="11309032"/>
          </a:xfrm>
        </p:grpSpPr>
        <p:pic>
          <p:nvPicPr>
            <p:cNvPr id="209" name="Google Shape;209;p10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8041639" y="0"/>
              <a:ext cx="6565245" cy="383234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10" name="Google Shape;210;p10"/>
            <p:cNvPicPr preferRelativeResize="0"/>
            <p:nvPr/>
          </p:nvPicPr>
          <p:blipFill rotWithShape="1">
            <a:blip r:embed="rId4">
              <a:alphaModFix/>
            </a:blip>
            <a:srcRect/>
            <a:stretch/>
          </p:blipFill>
          <p:spPr>
            <a:xfrm>
              <a:off x="11748333" y="3800931"/>
              <a:ext cx="6565245" cy="376951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11" name="Google Shape;211;p10"/>
            <p:cNvPicPr preferRelativeResize="0"/>
            <p:nvPr/>
          </p:nvPicPr>
          <p:blipFill rotWithShape="1">
            <a:blip r:embed="rId5">
              <a:alphaModFix/>
            </a:blip>
            <a:srcRect/>
            <a:stretch/>
          </p:blipFill>
          <p:spPr>
            <a:xfrm>
              <a:off x="7978814" y="7539037"/>
              <a:ext cx="6565234" cy="3769518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12" name="Google Shape;212;p10"/>
            <p:cNvSpPr/>
            <p:nvPr/>
          </p:nvSpPr>
          <p:spPr>
            <a:xfrm>
              <a:off x="14606885" y="0"/>
              <a:ext cx="3707129" cy="3811904"/>
            </a:xfrm>
            <a:custGeom>
              <a:avLst/>
              <a:gdLst/>
              <a:ahLst/>
              <a:cxnLst/>
              <a:rect l="l" t="t" r="r" b="b"/>
              <a:pathLst>
                <a:path w="3707130" h="3811904" extrusionOk="0">
                  <a:moveTo>
                    <a:pt x="3706693" y="0"/>
                  </a:moveTo>
                  <a:lnTo>
                    <a:pt x="0" y="0"/>
                  </a:lnTo>
                  <a:lnTo>
                    <a:pt x="0" y="3811402"/>
                  </a:lnTo>
                  <a:lnTo>
                    <a:pt x="3706693" y="3811402"/>
                  </a:lnTo>
                  <a:lnTo>
                    <a:pt x="3706693" y="0"/>
                  </a:lnTo>
                  <a:close/>
                </a:path>
              </a:pathLst>
            </a:custGeom>
            <a:solidFill>
              <a:srgbClr val="002138"/>
            </a:solid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13" name="Google Shape;213;p10"/>
            <p:cNvSpPr/>
            <p:nvPr/>
          </p:nvSpPr>
          <p:spPr>
            <a:xfrm>
              <a:off x="18313578" y="3811402"/>
              <a:ext cx="1790700" cy="3769995"/>
            </a:xfrm>
            <a:custGeom>
              <a:avLst/>
              <a:gdLst/>
              <a:ahLst/>
              <a:cxnLst/>
              <a:rect l="l" t="t" r="r" b="b"/>
              <a:pathLst>
                <a:path w="1790700" h="3769995" extrusionOk="0">
                  <a:moveTo>
                    <a:pt x="1790521" y="0"/>
                  </a:moveTo>
                  <a:lnTo>
                    <a:pt x="0" y="0"/>
                  </a:lnTo>
                  <a:lnTo>
                    <a:pt x="0" y="3769518"/>
                  </a:lnTo>
                  <a:lnTo>
                    <a:pt x="1790521" y="3769518"/>
                  </a:lnTo>
                  <a:lnTo>
                    <a:pt x="1790521" y="0"/>
                  </a:lnTo>
                  <a:close/>
                </a:path>
              </a:pathLst>
            </a:custGeom>
            <a:solidFill>
              <a:srgbClr val="0099DF"/>
            </a:solid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14" name="Google Shape;214;p10"/>
            <p:cNvSpPr/>
            <p:nvPr/>
          </p:nvSpPr>
          <p:spPr>
            <a:xfrm>
              <a:off x="14544059" y="7539037"/>
              <a:ext cx="3769995" cy="3769995"/>
            </a:xfrm>
            <a:custGeom>
              <a:avLst/>
              <a:gdLst/>
              <a:ahLst/>
              <a:cxnLst/>
              <a:rect l="l" t="t" r="r" b="b"/>
              <a:pathLst>
                <a:path w="3769994" h="3769995" extrusionOk="0">
                  <a:moveTo>
                    <a:pt x="3769518" y="0"/>
                  </a:moveTo>
                  <a:lnTo>
                    <a:pt x="0" y="0"/>
                  </a:lnTo>
                  <a:lnTo>
                    <a:pt x="0" y="3769518"/>
                  </a:lnTo>
                  <a:lnTo>
                    <a:pt x="3769518" y="3769518"/>
                  </a:lnTo>
                  <a:lnTo>
                    <a:pt x="3769518" y="0"/>
                  </a:lnTo>
                  <a:close/>
                </a:path>
              </a:pathLst>
            </a:custGeom>
            <a:solidFill>
              <a:srgbClr val="FF463C"/>
            </a:solid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215" name="Google Shape;215;p10"/>
          <p:cNvSpPr txBox="1"/>
          <p:nvPr/>
        </p:nvSpPr>
        <p:spPr>
          <a:xfrm>
            <a:off x="1149568" y="2522928"/>
            <a:ext cx="5245735" cy="9302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7125" rIns="0" bIns="0" anchor="t" anchorCtr="0">
            <a:spAutoFit/>
          </a:bodyPr>
          <a:lstStyle/>
          <a:p>
            <a:pPr marL="12700" marR="0" lvl="0" indent="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900"/>
              <a:buFont typeface="Arial"/>
              <a:buNone/>
            </a:pPr>
            <a:r>
              <a:rPr lang="fa-IR" sz="5900" b="0" i="0" u="none" strike="noStrike" cap="none" dirty="0">
                <a:solidFill>
                  <a:srgbClr val="FF463C"/>
                </a:solidFill>
                <a:latin typeface="IBM Plex Sans"/>
                <a:ea typeface="IBM Plex Sans"/>
                <a:cs typeface="+mn-cs"/>
                <a:sym typeface="IBM Plex Sans"/>
              </a:rPr>
              <a:t>عنوان</a:t>
            </a:r>
            <a:endParaRPr sz="5900" b="0" i="0" u="none" strike="noStrike" cap="none" dirty="0">
              <a:solidFill>
                <a:srgbClr val="000000"/>
              </a:solidFill>
              <a:latin typeface="IBM Plex Sans"/>
              <a:ea typeface="IBM Plex Sans"/>
              <a:cs typeface="+mn-cs"/>
              <a:sym typeface="IBM Plex Sans"/>
            </a:endParaRPr>
          </a:p>
        </p:txBody>
      </p:sp>
      <p:sp>
        <p:nvSpPr>
          <p:cNvPr id="216" name="Google Shape;216;p10"/>
          <p:cNvSpPr txBox="1">
            <a:spLocks noGrp="1"/>
          </p:cNvSpPr>
          <p:nvPr>
            <p:ph type="sldNum" idx="12"/>
          </p:nvPr>
        </p:nvSpPr>
        <p:spPr>
          <a:xfrm>
            <a:off x="19490101" y="10667600"/>
            <a:ext cx="349884" cy="3321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8250" rIns="0" bIns="0" anchor="t" anchorCtr="0">
            <a:spAutoFit/>
          </a:bodyPr>
          <a:lstStyle/>
          <a:p>
            <a:pPr marL="3810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</a:pPr>
            <a:fld id="{00000000-1234-1234-1234-123412341234}" type="slidenum">
              <a:rPr lang="en-US"/>
              <a:t>10</a:t>
            </a:fld>
            <a:endParaRPr/>
          </a:p>
        </p:txBody>
      </p:sp>
      <p:sp>
        <p:nvSpPr>
          <p:cNvPr id="217" name="Google Shape;217;p10"/>
          <p:cNvSpPr txBox="1"/>
          <p:nvPr/>
        </p:nvSpPr>
        <p:spPr>
          <a:xfrm>
            <a:off x="1233324" y="4087972"/>
            <a:ext cx="6081875" cy="48660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2700" rIns="0" bIns="0" anchor="t" anchorCtr="0">
            <a:spAutoFit/>
          </a:bodyPr>
          <a:lstStyle/>
          <a:p>
            <a:pPr marL="12700" marR="5080" lvl="0" indent="0" algn="just" rtl="1">
              <a:lnSpc>
                <a:spcPct val="1457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50"/>
              <a:buFont typeface="Arial"/>
              <a:buNone/>
            </a:pPr>
            <a:r>
              <a:rPr lang="fa-IR" sz="2400" b="0" i="0" u="none" strike="noStrike" cap="none" dirty="0">
                <a:solidFill>
                  <a:srgbClr val="072235"/>
                </a:solidFill>
                <a:latin typeface="IBM Plex Mono"/>
                <a:ea typeface="IBM Plex Mono"/>
                <a:cs typeface="+mn-cs"/>
                <a:sym typeface="IBM Plex Mono"/>
              </a:rPr>
              <a:t>لورم ایپسوم متن ساختگی با تولید سادگی نامفهوم از صنعت چاپ، و با استفاده از طراحان گرافیک است، چاپگرها و متون بلکه روزنامه و مجله در ستون و سطرآنچنان که لازم است، و برای شرایط فعلی تکنولوژی مورد نیاز، و کاربردهای متنوع با هدف بهبود ابزارهای کاربردی می باشد، کتابهای زیادی در شصت و سه درصد گذشته حال و آینده، شناخت فراوان جامعه و متخصصان را می طلبد، تا با نرم افزارها شناخت بیشتری را برای طراحان رایانه ای علی الخصوص طراحان خلاقی، و فرهنگ پیشرو در زبان فارسی ایجاد کرد.</a:t>
            </a:r>
            <a:endParaRPr sz="2400" b="0" i="0" u="none" strike="noStrike" cap="none" dirty="0">
              <a:solidFill>
                <a:srgbClr val="072235"/>
              </a:solidFill>
              <a:latin typeface="IBM Plex Mono"/>
              <a:ea typeface="IBM Plex Mono"/>
              <a:cs typeface="+mn-cs"/>
              <a:sym typeface="IBM Plex Mono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Shape 2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" name="Google Shape;225;p11"/>
          <p:cNvSpPr txBox="1"/>
          <p:nvPr/>
        </p:nvSpPr>
        <p:spPr>
          <a:xfrm>
            <a:off x="8887327" y="2024097"/>
            <a:ext cx="9586694" cy="27379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2050" rIns="0" bIns="0" anchor="t" anchorCtr="0">
            <a:spAutoFit/>
          </a:bodyPr>
          <a:lstStyle/>
          <a:p>
            <a:pPr marL="12700" marR="5080" lvl="0" indent="0" algn="just" rtl="1">
              <a:lnSpc>
                <a:spcPct val="1233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50"/>
              <a:buFont typeface="Arial"/>
              <a:buNone/>
            </a:pPr>
            <a:r>
              <a:rPr lang="fa-IR" sz="2400" b="0" i="0" u="none" strike="noStrike" cap="none" dirty="0">
                <a:solidFill>
                  <a:srgbClr val="072235"/>
                </a:solidFill>
                <a:latin typeface="Arial" panose="020B0604020202020204" pitchFamily="34" charset="0"/>
                <a:ea typeface="IBM Plex Mono"/>
                <a:cs typeface="Arial" panose="020B0604020202020204" pitchFamily="34" charset="0"/>
                <a:sym typeface="IBM Plex Mono"/>
              </a:rPr>
              <a:t>لورم ایپسوم متن ساختگی با تولید سادگی نامفهوم از صنعت چاپ، و با استفاده از طراحان گرافیک است، چاپگرها و متون بلکه روزنامه و مجله در ستون و سطرآنچنان که لازم است، و برای شرایط فعلی تکنولوژی مورد نیاز، و کاربردهای متنوع با هدف بهبود ابزارهای کاربردی می باشد، کتابهای زیادی در شصت و سه درصد گذشته حال و آینده، شناخت فراوان جامعه و متخصصان را می طلبد، تا با نرم افزارها شناخت بیشتری را برای طراحان رایانه ای علی الخصوص طراحان خلاقی، و فرهنگ پیشرو در زبان فارسی ایجاد کرد،</a:t>
            </a:r>
            <a:endParaRPr sz="2400" b="0" i="0" u="none" strike="noStrike" cap="none" dirty="0">
              <a:solidFill>
                <a:srgbClr val="000000"/>
              </a:solidFill>
              <a:latin typeface="Arial" panose="020B0604020202020204" pitchFamily="34" charset="0"/>
              <a:ea typeface="IBM Plex Mono"/>
              <a:cs typeface="Arial" panose="020B0604020202020204" pitchFamily="34" charset="0"/>
              <a:sym typeface="IBM Plex Mono"/>
            </a:endParaRPr>
          </a:p>
        </p:txBody>
      </p:sp>
      <p:sp>
        <p:nvSpPr>
          <p:cNvPr id="226" name="Google Shape;226;p11"/>
          <p:cNvSpPr txBox="1"/>
          <p:nvPr/>
        </p:nvSpPr>
        <p:spPr>
          <a:xfrm>
            <a:off x="1840646" y="2800823"/>
            <a:ext cx="5519420" cy="14862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00325" rIns="0" bIns="0" anchor="t" anchorCtr="0">
            <a:spAutoFit/>
          </a:bodyPr>
          <a:lstStyle/>
          <a:p>
            <a:pPr marL="12700" marR="0" lvl="0" indent="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50"/>
              <a:buFont typeface="Arial"/>
              <a:buNone/>
            </a:pPr>
            <a:r>
              <a:rPr lang="fa-IR" sz="4500" b="0" i="0" u="none" strike="noStrike" cap="none" dirty="0">
                <a:solidFill>
                  <a:srgbClr val="F04B42"/>
                </a:solidFill>
                <a:latin typeface="IBM Plex Sans"/>
                <a:ea typeface="IBM Plex Sans"/>
                <a:cs typeface="+mn-cs"/>
                <a:sym typeface="IBM Plex Sans"/>
              </a:rPr>
              <a:t>خیلی مهم است که خدمات مشتری خوبی داشته باشید. </a:t>
            </a:r>
            <a:endParaRPr sz="4500" b="0" i="0" u="none" strike="noStrike" cap="none" dirty="0">
              <a:solidFill>
                <a:srgbClr val="000000"/>
              </a:solidFill>
              <a:latin typeface="IBM Plex Sans"/>
              <a:ea typeface="IBM Plex Sans"/>
              <a:cs typeface="+mn-cs"/>
              <a:sym typeface="IBM Plex Sans"/>
            </a:endParaRPr>
          </a:p>
        </p:txBody>
      </p:sp>
      <p:sp>
        <p:nvSpPr>
          <p:cNvPr id="227" name="Google Shape;227;p11"/>
          <p:cNvSpPr txBox="1">
            <a:spLocks noGrp="1"/>
          </p:cNvSpPr>
          <p:nvPr>
            <p:ph type="title"/>
          </p:nvPr>
        </p:nvSpPr>
        <p:spPr>
          <a:xfrm>
            <a:off x="12559391" y="1352411"/>
            <a:ext cx="5654700" cy="5058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3325" rIns="0" bIns="0" anchor="t" anchorCtr="0">
            <a:spAutoFit/>
          </a:bodyPr>
          <a:lstStyle/>
          <a:p>
            <a:pPr marL="12700" lvl="0" indent="0" algn="ct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fa-IR" sz="3200" b="1" dirty="0" err="1">
                <a:solidFill>
                  <a:srgbClr val="1A1814"/>
                </a:solidFill>
                <a:latin typeface="Arial" panose="020B0604020202020204" pitchFamily="34" charset="0"/>
                <a:ea typeface="IBM Plex Mono"/>
                <a:cs typeface="Arial" panose="020B0604020202020204" pitchFamily="34" charset="0"/>
                <a:sym typeface="IBM Plex Mono"/>
              </a:rPr>
              <a:t>لوریم</a:t>
            </a:r>
            <a:r>
              <a:rPr lang="fa-IR" sz="3200" b="1" dirty="0">
                <a:solidFill>
                  <a:srgbClr val="1A1814"/>
                </a:solidFill>
                <a:latin typeface="Arial" panose="020B0604020202020204" pitchFamily="34" charset="0"/>
                <a:ea typeface="IBM Plex Mono"/>
                <a:cs typeface="Arial" panose="020B0604020202020204" pitchFamily="34" charset="0"/>
                <a:sym typeface="IBM Plex Mono"/>
              </a:rPr>
              <a:t> </a:t>
            </a:r>
            <a:r>
              <a:rPr lang="fa-IR" sz="3200" b="1" dirty="0" err="1">
                <a:solidFill>
                  <a:srgbClr val="1A1814"/>
                </a:solidFill>
                <a:latin typeface="Arial" panose="020B0604020202020204" pitchFamily="34" charset="0"/>
                <a:ea typeface="IBM Plex Mono"/>
                <a:cs typeface="Arial" panose="020B0604020202020204" pitchFamily="34" charset="0"/>
                <a:sym typeface="IBM Plex Mono"/>
              </a:rPr>
              <a:t>اسپوم</a:t>
            </a:r>
            <a:endParaRPr sz="3200" dirty="0">
              <a:latin typeface="Arial" panose="020B0604020202020204" pitchFamily="34" charset="0"/>
              <a:ea typeface="IBM Plex Mono"/>
              <a:cs typeface="Arial" panose="020B0604020202020204" pitchFamily="34" charset="0"/>
              <a:sym typeface="IBM Plex Mono"/>
            </a:endParaRPr>
          </a:p>
        </p:txBody>
      </p:sp>
      <p:grpSp>
        <p:nvGrpSpPr>
          <p:cNvPr id="228" name="Google Shape;228;p11"/>
          <p:cNvGrpSpPr/>
          <p:nvPr/>
        </p:nvGrpSpPr>
        <p:grpSpPr>
          <a:xfrm>
            <a:off x="589631" y="7224910"/>
            <a:ext cx="7128400" cy="4084024"/>
            <a:chOff x="589631" y="7224910"/>
            <a:chExt cx="7128400" cy="4084024"/>
          </a:xfrm>
        </p:grpSpPr>
        <p:sp>
          <p:nvSpPr>
            <p:cNvPr id="229" name="Google Shape;229;p11"/>
            <p:cNvSpPr/>
            <p:nvPr/>
          </p:nvSpPr>
          <p:spPr>
            <a:xfrm>
              <a:off x="589631" y="9121994"/>
              <a:ext cx="3362960" cy="2186940"/>
            </a:xfrm>
            <a:custGeom>
              <a:avLst/>
              <a:gdLst/>
              <a:ahLst/>
              <a:cxnLst/>
              <a:rect l="l" t="t" r="r" b="b"/>
              <a:pathLst>
                <a:path w="3362960" h="2186940" extrusionOk="0">
                  <a:moveTo>
                    <a:pt x="2196645" y="0"/>
                  </a:moveTo>
                  <a:lnTo>
                    <a:pt x="0" y="2186561"/>
                  </a:lnTo>
                  <a:lnTo>
                    <a:pt x="1168854" y="2186561"/>
                  </a:lnTo>
                  <a:lnTo>
                    <a:pt x="3362798" y="2691"/>
                  </a:lnTo>
                  <a:lnTo>
                    <a:pt x="2196645" y="0"/>
                  </a:lnTo>
                  <a:close/>
                </a:path>
              </a:pathLst>
            </a:custGeom>
            <a:solidFill>
              <a:srgbClr val="FF463C"/>
            </a:solid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30" name="Google Shape;230;p11"/>
            <p:cNvSpPr/>
            <p:nvPr/>
          </p:nvSpPr>
          <p:spPr>
            <a:xfrm>
              <a:off x="1693151" y="7224910"/>
              <a:ext cx="6024880" cy="4083685"/>
            </a:xfrm>
            <a:custGeom>
              <a:avLst/>
              <a:gdLst/>
              <a:ahLst/>
              <a:cxnLst/>
              <a:rect l="l" t="t" r="r" b="b"/>
              <a:pathLst>
                <a:path w="6024880" h="4083684" extrusionOk="0">
                  <a:moveTo>
                    <a:pt x="4113571" y="0"/>
                  </a:moveTo>
                  <a:lnTo>
                    <a:pt x="0" y="4083645"/>
                  </a:lnTo>
                  <a:lnTo>
                    <a:pt x="1915460" y="4083645"/>
                  </a:lnTo>
                  <a:lnTo>
                    <a:pt x="6024591" y="4408"/>
                  </a:lnTo>
                  <a:lnTo>
                    <a:pt x="4113571" y="0"/>
                  </a:lnTo>
                  <a:close/>
                </a:path>
              </a:pathLst>
            </a:custGeom>
            <a:solidFill>
              <a:srgbClr val="0099DF"/>
            </a:solid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31" name="Google Shape;231;p11"/>
            <p:cNvSpPr/>
            <p:nvPr/>
          </p:nvSpPr>
          <p:spPr>
            <a:xfrm>
              <a:off x="1727701" y="7696100"/>
              <a:ext cx="1722755" cy="1338580"/>
            </a:xfrm>
            <a:custGeom>
              <a:avLst/>
              <a:gdLst/>
              <a:ahLst/>
              <a:cxnLst/>
              <a:rect l="l" t="t" r="r" b="b"/>
              <a:pathLst>
                <a:path w="1722754" h="1338579" extrusionOk="0">
                  <a:moveTo>
                    <a:pt x="1722753" y="0"/>
                  </a:moveTo>
                  <a:lnTo>
                    <a:pt x="1338524" y="0"/>
                  </a:lnTo>
                  <a:lnTo>
                    <a:pt x="0" y="1338524"/>
                  </a:lnTo>
                  <a:lnTo>
                    <a:pt x="384229" y="1338524"/>
                  </a:lnTo>
                  <a:lnTo>
                    <a:pt x="1722753" y="0"/>
                  </a:lnTo>
                  <a:close/>
                </a:path>
              </a:pathLst>
            </a:custGeom>
            <a:solidFill>
              <a:srgbClr val="002138"/>
            </a:solid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32" name="Google Shape;232;p11"/>
            <p:cNvSpPr/>
            <p:nvPr/>
          </p:nvSpPr>
          <p:spPr>
            <a:xfrm>
              <a:off x="5122994" y="10588897"/>
              <a:ext cx="1696085" cy="703580"/>
            </a:xfrm>
            <a:custGeom>
              <a:avLst/>
              <a:gdLst/>
              <a:ahLst/>
              <a:cxnLst/>
              <a:rect l="l" t="t" r="r" b="b"/>
              <a:pathLst>
                <a:path w="1696084" h="703579" extrusionOk="0">
                  <a:moveTo>
                    <a:pt x="1695728" y="0"/>
                  </a:moveTo>
                  <a:lnTo>
                    <a:pt x="703549" y="0"/>
                  </a:lnTo>
                  <a:lnTo>
                    <a:pt x="0" y="703549"/>
                  </a:lnTo>
                  <a:lnTo>
                    <a:pt x="992179" y="703549"/>
                  </a:lnTo>
                  <a:lnTo>
                    <a:pt x="1695728" y="0"/>
                  </a:lnTo>
                  <a:close/>
                </a:path>
              </a:pathLst>
            </a:custGeom>
            <a:solidFill>
              <a:srgbClr val="FF463C"/>
            </a:solid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233" name="Google Shape;233;p11"/>
          <p:cNvSpPr txBox="1">
            <a:spLocks noGrp="1"/>
          </p:cNvSpPr>
          <p:nvPr>
            <p:ph type="sldNum" idx="12"/>
          </p:nvPr>
        </p:nvSpPr>
        <p:spPr>
          <a:xfrm>
            <a:off x="19490101" y="10667600"/>
            <a:ext cx="349884" cy="3321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8250" rIns="0" bIns="0" anchor="t" anchorCtr="0">
            <a:spAutoFit/>
          </a:bodyPr>
          <a:lstStyle/>
          <a:p>
            <a:pPr marL="3810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</a:pPr>
            <a:fld id="{00000000-1234-1234-1234-123412341234}" type="slidenum">
              <a:rPr lang="en-US"/>
              <a:t>11</a:t>
            </a:fld>
            <a:endParaRPr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Shape 2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" name="Google Shape;240;p12"/>
          <p:cNvSpPr txBox="1"/>
          <p:nvPr/>
        </p:nvSpPr>
        <p:spPr>
          <a:xfrm>
            <a:off x="1013240" y="2392792"/>
            <a:ext cx="9721515" cy="7784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00325" rIns="0" bIns="0" anchor="t" anchorCtr="0">
            <a:spAutoFit/>
          </a:bodyPr>
          <a:lstStyle/>
          <a:p>
            <a:pPr marL="12700" marR="0" lvl="0" indent="0" algn="ct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50"/>
              <a:buFont typeface="Arial"/>
              <a:buNone/>
            </a:pPr>
            <a:r>
              <a:rPr lang="fa-IR" sz="4400" b="0" i="0" u="none" strike="noStrike" cap="none" dirty="0">
                <a:solidFill>
                  <a:srgbClr val="FF0000"/>
                </a:solidFill>
                <a:latin typeface="Arial" panose="020B0604020202020204" pitchFamily="34" charset="0"/>
                <a:ea typeface="IBM Plex Sans"/>
                <a:cs typeface="Arial" panose="020B0604020202020204" pitchFamily="34" charset="0"/>
                <a:sym typeface="IBM Plex Mono"/>
              </a:rPr>
              <a:t>مهم است که خدمات مشتری خوبی داشته باشید. </a:t>
            </a:r>
            <a:endParaRPr sz="8800" b="0" i="0" u="none" strike="noStrike" cap="none" dirty="0">
              <a:solidFill>
                <a:srgbClr val="FF0000"/>
              </a:solidFill>
              <a:latin typeface="Arial" panose="020B0604020202020204" pitchFamily="34" charset="0"/>
              <a:ea typeface="IBM Plex Sans"/>
              <a:cs typeface="Arial" panose="020B0604020202020204" pitchFamily="34" charset="0"/>
              <a:sym typeface="IBM Plex Sans"/>
            </a:endParaRPr>
          </a:p>
        </p:txBody>
      </p:sp>
      <p:grpSp>
        <p:nvGrpSpPr>
          <p:cNvPr id="241" name="Google Shape;241;p12"/>
          <p:cNvGrpSpPr/>
          <p:nvPr/>
        </p:nvGrpSpPr>
        <p:grpSpPr>
          <a:xfrm>
            <a:off x="11339969" y="1937113"/>
            <a:ext cx="1202055" cy="6699270"/>
            <a:chOff x="11339969" y="1937113"/>
            <a:chExt cx="1202055" cy="6699270"/>
          </a:xfrm>
        </p:grpSpPr>
        <p:sp>
          <p:nvSpPr>
            <p:cNvPr id="242" name="Google Shape;242;p12"/>
            <p:cNvSpPr/>
            <p:nvPr/>
          </p:nvSpPr>
          <p:spPr>
            <a:xfrm>
              <a:off x="11936809" y="2157002"/>
              <a:ext cx="0" cy="6062980"/>
            </a:xfrm>
            <a:custGeom>
              <a:avLst/>
              <a:gdLst/>
              <a:ahLst/>
              <a:cxnLst/>
              <a:rect l="l" t="t" r="r" b="b"/>
              <a:pathLst>
                <a:path w="120000" h="6062980" extrusionOk="0">
                  <a:moveTo>
                    <a:pt x="0" y="0"/>
                  </a:moveTo>
                  <a:lnTo>
                    <a:pt x="0" y="6062642"/>
                  </a:lnTo>
                </a:path>
              </a:pathLst>
            </a:custGeom>
            <a:noFill/>
            <a:ln w="10450" cap="flat" cmpd="sng">
              <a:solidFill>
                <a:srgbClr val="9C9C9C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43" name="Google Shape;243;p12"/>
            <p:cNvSpPr/>
            <p:nvPr/>
          </p:nvSpPr>
          <p:spPr>
            <a:xfrm>
              <a:off x="11339969" y="1937113"/>
              <a:ext cx="1202055" cy="1202055"/>
            </a:xfrm>
            <a:custGeom>
              <a:avLst/>
              <a:gdLst/>
              <a:ahLst/>
              <a:cxnLst/>
              <a:rect l="l" t="t" r="r" b="b"/>
              <a:pathLst>
                <a:path w="1202054" h="1202055" extrusionOk="0">
                  <a:moveTo>
                    <a:pt x="600767" y="0"/>
                  </a:moveTo>
                  <a:lnTo>
                    <a:pt x="553817" y="1807"/>
                  </a:lnTo>
                  <a:lnTo>
                    <a:pt x="507856" y="7140"/>
                  </a:lnTo>
                  <a:lnTo>
                    <a:pt x="463017" y="15866"/>
                  </a:lnTo>
                  <a:lnTo>
                    <a:pt x="419433" y="27850"/>
                  </a:lnTo>
                  <a:lnTo>
                    <a:pt x="377238" y="42960"/>
                  </a:lnTo>
                  <a:lnTo>
                    <a:pt x="336566" y="61061"/>
                  </a:lnTo>
                  <a:lnTo>
                    <a:pt x="297549" y="82020"/>
                  </a:lnTo>
                  <a:lnTo>
                    <a:pt x="260323" y="105704"/>
                  </a:lnTo>
                  <a:lnTo>
                    <a:pt x="225019" y="131979"/>
                  </a:lnTo>
                  <a:lnTo>
                    <a:pt x="191772" y="160711"/>
                  </a:lnTo>
                  <a:lnTo>
                    <a:pt x="160715" y="191768"/>
                  </a:lnTo>
                  <a:lnTo>
                    <a:pt x="131982" y="225014"/>
                  </a:lnTo>
                  <a:lnTo>
                    <a:pt x="105707" y="260318"/>
                  </a:lnTo>
                  <a:lnTo>
                    <a:pt x="82023" y="297545"/>
                  </a:lnTo>
                  <a:lnTo>
                    <a:pt x="61063" y="336561"/>
                  </a:lnTo>
                  <a:lnTo>
                    <a:pt x="42961" y="377234"/>
                  </a:lnTo>
                  <a:lnTo>
                    <a:pt x="27851" y="419430"/>
                  </a:lnTo>
                  <a:lnTo>
                    <a:pt x="15866" y="463014"/>
                  </a:lnTo>
                  <a:lnTo>
                    <a:pt x="7140" y="507854"/>
                  </a:lnTo>
                  <a:lnTo>
                    <a:pt x="1807" y="553816"/>
                  </a:lnTo>
                  <a:lnTo>
                    <a:pt x="0" y="600767"/>
                  </a:lnTo>
                  <a:lnTo>
                    <a:pt x="1807" y="647717"/>
                  </a:lnTo>
                  <a:lnTo>
                    <a:pt x="7140" y="693679"/>
                  </a:lnTo>
                  <a:lnTo>
                    <a:pt x="15866" y="738519"/>
                  </a:lnTo>
                  <a:lnTo>
                    <a:pt x="27851" y="782104"/>
                  </a:lnTo>
                  <a:lnTo>
                    <a:pt x="42961" y="824299"/>
                  </a:lnTo>
                  <a:lnTo>
                    <a:pt x="61063" y="864972"/>
                  </a:lnTo>
                  <a:lnTo>
                    <a:pt x="82023" y="903988"/>
                  </a:lnTo>
                  <a:lnTo>
                    <a:pt x="105707" y="941215"/>
                  </a:lnTo>
                  <a:lnTo>
                    <a:pt x="131982" y="976519"/>
                  </a:lnTo>
                  <a:lnTo>
                    <a:pt x="160715" y="1009765"/>
                  </a:lnTo>
                  <a:lnTo>
                    <a:pt x="191772" y="1040822"/>
                  </a:lnTo>
                  <a:lnTo>
                    <a:pt x="225019" y="1069554"/>
                  </a:lnTo>
                  <a:lnTo>
                    <a:pt x="260323" y="1095829"/>
                  </a:lnTo>
                  <a:lnTo>
                    <a:pt x="297549" y="1119513"/>
                  </a:lnTo>
                  <a:lnTo>
                    <a:pt x="336566" y="1140472"/>
                  </a:lnTo>
                  <a:lnTo>
                    <a:pt x="377238" y="1158573"/>
                  </a:lnTo>
                  <a:lnTo>
                    <a:pt x="419433" y="1173683"/>
                  </a:lnTo>
                  <a:lnTo>
                    <a:pt x="463017" y="1185667"/>
                  </a:lnTo>
                  <a:lnTo>
                    <a:pt x="507856" y="1194393"/>
                  </a:lnTo>
                  <a:lnTo>
                    <a:pt x="553817" y="1199726"/>
                  </a:lnTo>
                  <a:lnTo>
                    <a:pt x="600767" y="1201534"/>
                  </a:lnTo>
                  <a:lnTo>
                    <a:pt x="647716" y="1199726"/>
                  </a:lnTo>
                  <a:lnTo>
                    <a:pt x="693677" y="1194393"/>
                  </a:lnTo>
                  <a:lnTo>
                    <a:pt x="738516" y="1185667"/>
                  </a:lnTo>
                  <a:lnTo>
                    <a:pt x="782100" y="1173683"/>
                  </a:lnTo>
                  <a:lnTo>
                    <a:pt x="824295" y="1158573"/>
                  </a:lnTo>
                  <a:lnTo>
                    <a:pt x="864967" y="1140472"/>
                  </a:lnTo>
                  <a:lnTo>
                    <a:pt x="903984" y="1119513"/>
                  </a:lnTo>
                  <a:lnTo>
                    <a:pt x="941210" y="1095829"/>
                  </a:lnTo>
                  <a:lnTo>
                    <a:pt x="976514" y="1069554"/>
                  </a:lnTo>
                  <a:lnTo>
                    <a:pt x="1009761" y="1040822"/>
                  </a:lnTo>
                  <a:lnTo>
                    <a:pt x="1040818" y="1009765"/>
                  </a:lnTo>
                  <a:lnTo>
                    <a:pt x="1069551" y="976519"/>
                  </a:lnTo>
                  <a:lnTo>
                    <a:pt x="1095826" y="941215"/>
                  </a:lnTo>
                  <a:lnTo>
                    <a:pt x="1119510" y="903988"/>
                  </a:lnTo>
                  <a:lnTo>
                    <a:pt x="1140470" y="864972"/>
                  </a:lnTo>
                  <a:lnTo>
                    <a:pt x="1158572" y="824299"/>
                  </a:lnTo>
                  <a:lnTo>
                    <a:pt x="1173682" y="782104"/>
                  </a:lnTo>
                  <a:lnTo>
                    <a:pt x="1185667" y="738519"/>
                  </a:lnTo>
                  <a:lnTo>
                    <a:pt x="1194393" y="693679"/>
                  </a:lnTo>
                  <a:lnTo>
                    <a:pt x="1199726" y="647717"/>
                  </a:lnTo>
                  <a:lnTo>
                    <a:pt x="1201534" y="600767"/>
                  </a:lnTo>
                  <a:lnTo>
                    <a:pt x="1199726" y="553816"/>
                  </a:lnTo>
                  <a:lnTo>
                    <a:pt x="1194393" y="507854"/>
                  </a:lnTo>
                  <a:lnTo>
                    <a:pt x="1185667" y="463014"/>
                  </a:lnTo>
                  <a:lnTo>
                    <a:pt x="1173682" y="419430"/>
                  </a:lnTo>
                  <a:lnTo>
                    <a:pt x="1158572" y="377234"/>
                  </a:lnTo>
                  <a:lnTo>
                    <a:pt x="1140470" y="336561"/>
                  </a:lnTo>
                  <a:lnTo>
                    <a:pt x="1119510" y="297545"/>
                  </a:lnTo>
                  <a:lnTo>
                    <a:pt x="1095826" y="260318"/>
                  </a:lnTo>
                  <a:lnTo>
                    <a:pt x="1069551" y="225014"/>
                  </a:lnTo>
                  <a:lnTo>
                    <a:pt x="1040818" y="191768"/>
                  </a:lnTo>
                  <a:lnTo>
                    <a:pt x="1009761" y="160711"/>
                  </a:lnTo>
                  <a:lnTo>
                    <a:pt x="976514" y="131979"/>
                  </a:lnTo>
                  <a:lnTo>
                    <a:pt x="941210" y="105704"/>
                  </a:lnTo>
                  <a:lnTo>
                    <a:pt x="903984" y="82020"/>
                  </a:lnTo>
                  <a:lnTo>
                    <a:pt x="864967" y="61061"/>
                  </a:lnTo>
                  <a:lnTo>
                    <a:pt x="824295" y="42960"/>
                  </a:lnTo>
                  <a:lnTo>
                    <a:pt x="782100" y="27850"/>
                  </a:lnTo>
                  <a:lnTo>
                    <a:pt x="738516" y="15866"/>
                  </a:lnTo>
                  <a:lnTo>
                    <a:pt x="693677" y="7140"/>
                  </a:lnTo>
                  <a:lnTo>
                    <a:pt x="647716" y="1807"/>
                  </a:lnTo>
                  <a:lnTo>
                    <a:pt x="600767" y="0"/>
                  </a:lnTo>
                  <a:close/>
                </a:path>
              </a:pathLst>
            </a:custGeom>
            <a:solidFill>
              <a:srgbClr val="002138"/>
            </a:solid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44" name="Google Shape;244;p12"/>
            <p:cNvSpPr/>
            <p:nvPr/>
          </p:nvSpPr>
          <p:spPr>
            <a:xfrm>
              <a:off x="11727950" y="2392792"/>
              <a:ext cx="426084" cy="290195"/>
            </a:xfrm>
            <a:custGeom>
              <a:avLst/>
              <a:gdLst/>
              <a:ahLst/>
              <a:cxnLst/>
              <a:rect l="l" t="t" r="r" b="b"/>
              <a:pathLst>
                <a:path w="426084" h="290194" extrusionOk="0">
                  <a:moveTo>
                    <a:pt x="421243" y="0"/>
                  </a:moveTo>
                  <a:lnTo>
                    <a:pt x="413149" y="0"/>
                  </a:lnTo>
                  <a:lnTo>
                    <a:pt x="410699" y="1183"/>
                  </a:lnTo>
                  <a:lnTo>
                    <a:pt x="154623" y="266703"/>
                  </a:lnTo>
                  <a:lnTo>
                    <a:pt x="14753" y="126833"/>
                  </a:lnTo>
                  <a:lnTo>
                    <a:pt x="12324" y="125744"/>
                  </a:lnTo>
                  <a:lnTo>
                    <a:pt x="4334" y="125744"/>
                  </a:lnTo>
                  <a:lnTo>
                    <a:pt x="0" y="130079"/>
                  </a:lnTo>
                  <a:lnTo>
                    <a:pt x="0" y="138090"/>
                  </a:lnTo>
                  <a:lnTo>
                    <a:pt x="1078" y="140508"/>
                  </a:lnTo>
                  <a:lnTo>
                    <a:pt x="149660" y="289101"/>
                  </a:lnTo>
                  <a:lnTo>
                    <a:pt x="152079" y="290169"/>
                  </a:lnTo>
                  <a:lnTo>
                    <a:pt x="157513" y="290169"/>
                  </a:lnTo>
                  <a:lnTo>
                    <a:pt x="159963" y="289006"/>
                  </a:lnTo>
                  <a:lnTo>
                    <a:pt x="424531" y="14606"/>
                  </a:lnTo>
                  <a:lnTo>
                    <a:pt x="425578" y="12261"/>
                  </a:lnTo>
                  <a:lnTo>
                    <a:pt x="425578" y="9675"/>
                  </a:lnTo>
                  <a:lnTo>
                    <a:pt x="425578" y="4334"/>
                  </a:lnTo>
                  <a:lnTo>
                    <a:pt x="421243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45" name="Google Shape;245;p12"/>
            <p:cNvSpPr/>
            <p:nvPr/>
          </p:nvSpPr>
          <p:spPr>
            <a:xfrm>
              <a:off x="11339969" y="4701427"/>
              <a:ext cx="1202055" cy="1202055"/>
            </a:xfrm>
            <a:custGeom>
              <a:avLst/>
              <a:gdLst/>
              <a:ahLst/>
              <a:cxnLst/>
              <a:rect l="l" t="t" r="r" b="b"/>
              <a:pathLst>
                <a:path w="1202054" h="1202054" extrusionOk="0">
                  <a:moveTo>
                    <a:pt x="600767" y="0"/>
                  </a:moveTo>
                  <a:lnTo>
                    <a:pt x="553817" y="1807"/>
                  </a:lnTo>
                  <a:lnTo>
                    <a:pt x="507856" y="7140"/>
                  </a:lnTo>
                  <a:lnTo>
                    <a:pt x="463017" y="15866"/>
                  </a:lnTo>
                  <a:lnTo>
                    <a:pt x="419433" y="27850"/>
                  </a:lnTo>
                  <a:lnTo>
                    <a:pt x="377238" y="42960"/>
                  </a:lnTo>
                  <a:lnTo>
                    <a:pt x="336566" y="61061"/>
                  </a:lnTo>
                  <a:lnTo>
                    <a:pt x="297549" y="82020"/>
                  </a:lnTo>
                  <a:lnTo>
                    <a:pt x="260323" y="105704"/>
                  </a:lnTo>
                  <a:lnTo>
                    <a:pt x="225019" y="131979"/>
                  </a:lnTo>
                  <a:lnTo>
                    <a:pt x="191772" y="160711"/>
                  </a:lnTo>
                  <a:lnTo>
                    <a:pt x="160715" y="191768"/>
                  </a:lnTo>
                  <a:lnTo>
                    <a:pt x="131982" y="225014"/>
                  </a:lnTo>
                  <a:lnTo>
                    <a:pt x="105707" y="260318"/>
                  </a:lnTo>
                  <a:lnTo>
                    <a:pt x="82023" y="297545"/>
                  </a:lnTo>
                  <a:lnTo>
                    <a:pt x="61063" y="336561"/>
                  </a:lnTo>
                  <a:lnTo>
                    <a:pt x="42961" y="377234"/>
                  </a:lnTo>
                  <a:lnTo>
                    <a:pt x="27851" y="419430"/>
                  </a:lnTo>
                  <a:lnTo>
                    <a:pt x="15866" y="463014"/>
                  </a:lnTo>
                  <a:lnTo>
                    <a:pt x="7140" y="507854"/>
                  </a:lnTo>
                  <a:lnTo>
                    <a:pt x="1807" y="553816"/>
                  </a:lnTo>
                  <a:lnTo>
                    <a:pt x="0" y="600767"/>
                  </a:lnTo>
                  <a:lnTo>
                    <a:pt x="1807" y="647717"/>
                  </a:lnTo>
                  <a:lnTo>
                    <a:pt x="7140" y="693679"/>
                  </a:lnTo>
                  <a:lnTo>
                    <a:pt x="15866" y="738519"/>
                  </a:lnTo>
                  <a:lnTo>
                    <a:pt x="27851" y="782104"/>
                  </a:lnTo>
                  <a:lnTo>
                    <a:pt x="42961" y="824299"/>
                  </a:lnTo>
                  <a:lnTo>
                    <a:pt x="61063" y="864972"/>
                  </a:lnTo>
                  <a:lnTo>
                    <a:pt x="82023" y="903988"/>
                  </a:lnTo>
                  <a:lnTo>
                    <a:pt x="105707" y="941215"/>
                  </a:lnTo>
                  <a:lnTo>
                    <a:pt x="131982" y="976519"/>
                  </a:lnTo>
                  <a:lnTo>
                    <a:pt x="160715" y="1009765"/>
                  </a:lnTo>
                  <a:lnTo>
                    <a:pt x="191772" y="1040822"/>
                  </a:lnTo>
                  <a:lnTo>
                    <a:pt x="225019" y="1069554"/>
                  </a:lnTo>
                  <a:lnTo>
                    <a:pt x="260323" y="1095829"/>
                  </a:lnTo>
                  <a:lnTo>
                    <a:pt x="297549" y="1119513"/>
                  </a:lnTo>
                  <a:lnTo>
                    <a:pt x="336566" y="1140472"/>
                  </a:lnTo>
                  <a:lnTo>
                    <a:pt x="377238" y="1158573"/>
                  </a:lnTo>
                  <a:lnTo>
                    <a:pt x="419433" y="1173683"/>
                  </a:lnTo>
                  <a:lnTo>
                    <a:pt x="463017" y="1185667"/>
                  </a:lnTo>
                  <a:lnTo>
                    <a:pt x="507856" y="1194393"/>
                  </a:lnTo>
                  <a:lnTo>
                    <a:pt x="553817" y="1199726"/>
                  </a:lnTo>
                  <a:lnTo>
                    <a:pt x="600767" y="1201534"/>
                  </a:lnTo>
                  <a:lnTo>
                    <a:pt x="647716" y="1199726"/>
                  </a:lnTo>
                  <a:lnTo>
                    <a:pt x="693677" y="1194393"/>
                  </a:lnTo>
                  <a:lnTo>
                    <a:pt x="738516" y="1185667"/>
                  </a:lnTo>
                  <a:lnTo>
                    <a:pt x="782100" y="1173683"/>
                  </a:lnTo>
                  <a:lnTo>
                    <a:pt x="824295" y="1158573"/>
                  </a:lnTo>
                  <a:lnTo>
                    <a:pt x="864967" y="1140472"/>
                  </a:lnTo>
                  <a:lnTo>
                    <a:pt x="903984" y="1119513"/>
                  </a:lnTo>
                  <a:lnTo>
                    <a:pt x="941210" y="1095829"/>
                  </a:lnTo>
                  <a:lnTo>
                    <a:pt x="976514" y="1069554"/>
                  </a:lnTo>
                  <a:lnTo>
                    <a:pt x="1009761" y="1040822"/>
                  </a:lnTo>
                  <a:lnTo>
                    <a:pt x="1040818" y="1009765"/>
                  </a:lnTo>
                  <a:lnTo>
                    <a:pt x="1069551" y="976519"/>
                  </a:lnTo>
                  <a:lnTo>
                    <a:pt x="1095826" y="941215"/>
                  </a:lnTo>
                  <a:lnTo>
                    <a:pt x="1119510" y="903988"/>
                  </a:lnTo>
                  <a:lnTo>
                    <a:pt x="1140470" y="864972"/>
                  </a:lnTo>
                  <a:lnTo>
                    <a:pt x="1158572" y="824299"/>
                  </a:lnTo>
                  <a:lnTo>
                    <a:pt x="1173682" y="782104"/>
                  </a:lnTo>
                  <a:lnTo>
                    <a:pt x="1185667" y="738519"/>
                  </a:lnTo>
                  <a:lnTo>
                    <a:pt x="1194393" y="693679"/>
                  </a:lnTo>
                  <a:lnTo>
                    <a:pt x="1199726" y="647717"/>
                  </a:lnTo>
                  <a:lnTo>
                    <a:pt x="1201534" y="600767"/>
                  </a:lnTo>
                  <a:lnTo>
                    <a:pt x="1199726" y="553816"/>
                  </a:lnTo>
                  <a:lnTo>
                    <a:pt x="1194393" y="507854"/>
                  </a:lnTo>
                  <a:lnTo>
                    <a:pt x="1185667" y="463014"/>
                  </a:lnTo>
                  <a:lnTo>
                    <a:pt x="1173682" y="419430"/>
                  </a:lnTo>
                  <a:lnTo>
                    <a:pt x="1158572" y="377234"/>
                  </a:lnTo>
                  <a:lnTo>
                    <a:pt x="1140470" y="336561"/>
                  </a:lnTo>
                  <a:lnTo>
                    <a:pt x="1119510" y="297545"/>
                  </a:lnTo>
                  <a:lnTo>
                    <a:pt x="1095826" y="260318"/>
                  </a:lnTo>
                  <a:lnTo>
                    <a:pt x="1069551" y="225014"/>
                  </a:lnTo>
                  <a:lnTo>
                    <a:pt x="1040818" y="191768"/>
                  </a:lnTo>
                  <a:lnTo>
                    <a:pt x="1009761" y="160711"/>
                  </a:lnTo>
                  <a:lnTo>
                    <a:pt x="976514" y="131979"/>
                  </a:lnTo>
                  <a:lnTo>
                    <a:pt x="941210" y="105704"/>
                  </a:lnTo>
                  <a:lnTo>
                    <a:pt x="903984" y="82020"/>
                  </a:lnTo>
                  <a:lnTo>
                    <a:pt x="864967" y="61061"/>
                  </a:lnTo>
                  <a:lnTo>
                    <a:pt x="824295" y="42960"/>
                  </a:lnTo>
                  <a:lnTo>
                    <a:pt x="782100" y="27850"/>
                  </a:lnTo>
                  <a:lnTo>
                    <a:pt x="738516" y="15866"/>
                  </a:lnTo>
                  <a:lnTo>
                    <a:pt x="693677" y="7140"/>
                  </a:lnTo>
                  <a:lnTo>
                    <a:pt x="647716" y="1807"/>
                  </a:lnTo>
                  <a:lnTo>
                    <a:pt x="600767" y="0"/>
                  </a:lnTo>
                  <a:close/>
                </a:path>
              </a:pathLst>
            </a:custGeom>
            <a:solidFill>
              <a:srgbClr val="0099DF"/>
            </a:solid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46" name="Google Shape;246;p12"/>
            <p:cNvSpPr/>
            <p:nvPr/>
          </p:nvSpPr>
          <p:spPr>
            <a:xfrm>
              <a:off x="11727950" y="5157105"/>
              <a:ext cx="426084" cy="290195"/>
            </a:xfrm>
            <a:custGeom>
              <a:avLst/>
              <a:gdLst/>
              <a:ahLst/>
              <a:cxnLst/>
              <a:rect l="l" t="t" r="r" b="b"/>
              <a:pathLst>
                <a:path w="426084" h="290195" extrusionOk="0">
                  <a:moveTo>
                    <a:pt x="421243" y="0"/>
                  </a:moveTo>
                  <a:lnTo>
                    <a:pt x="413149" y="0"/>
                  </a:lnTo>
                  <a:lnTo>
                    <a:pt x="410699" y="1183"/>
                  </a:lnTo>
                  <a:lnTo>
                    <a:pt x="154623" y="266703"/>
                  </a:lnTo>
                  <a:lnTo>
                    <a:pt x="14753" y="126833"/>
                  </a:lnTo>
                  <a:lnTo>
                    <a:pt x="12324" y="125744"/>
                  </a:lnTo>
                  <a:lnTo>
                    <a:pt x="4334" y="125744"/>
                  </a:lnTo>
                  <a:lnTo>
                    <a:pt x="0" y="130079"/>
                  </a:lnTo>
                  <a:lnTo>
                    <a:pt x="0" y="138090"/>
                  </a:lnTo>
                  <a:lnTo>
                    <a:pt x="1078" y="140508"/>
                  </a:lnTo>
                  <a:lnTo>
                    <a:pt x="149660" y="289101"/>
                  </a:lnTo>
                  <a:lnTo>
                    <a:pt x="152079" y="290169"/>
                  </a:lnTo>
                  <a:lnTo>
                    <a:pt x="157513" y="290169"/>
                  </a:lnTo>
                  <a:lnTo>
                    <a:pt x="159963" y="289006"/>
                  </a:lnTo>
                  <a:lnTo>
                    <a:pt x="424531" y="14606"/>
                  </a:lnTo>
                  <a:lnTo>
                    <a:pt x="425578" y="12261"/>
                  </a:lnTo>
                  <a:lnTo>
                    <a:pt x="425578" y="9675"/>
                  </a:lnTo>
                  <a:lnTo>
                    <a:pt x="425578" y="4334"/>
                  </a:lnTo>
                  <a:lnTo>
                    <a:pt x="421243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47" name="Google Shape;247;p12"/>
            <p:cNvSpPr/>
            <p:nvPr/>
          </p:nvSpPr>
          <p:spPr>
            <a:xfrm>
              <a:off x="11339969" y="7434328"/>
              <a:ext cx="1202055" cy="1202055"/>
            </a:xfrm>
            <a:custGeom>
              <a:avLst/>
              <a:gdLst/>
              <a:ahLst/>
              <a:cxnLst/>
              <a:rect l="l" t="t" r="r" b="b"/>
              <a:pathLst>
                <a:path w="1202054" h="1202054" extrusionOk="0">
                  <a:moveTo>
                    <a:pt x="600767" y="0"/>
                  </a:moveTo>
                  <a:lnTo>
                    <a:pt x="553817" y="1807"/>
                  </a:lnTo>
                  <a:lnTo>
                    <a:pt x="507856" y="7140"/>
                  </a:lnTo>
                  <a:lnTo>
                    <a:pt x="463017" y="15866"/>
                  </a:lnTo>
                  <a:lnTo>
                    <a:pt x="419433" y="27850"/>
                  </a:lnTo>
                  <a:lnTo>
                    <a:pt x="377238" y="42960"/>
                  </a:lnTo>
                  <a:lnTo>
                    <a:pt x="336566" y="61061"/>
                  </a:lnTo>
                  <a:lnTo>
                    <a:pt x="297549" y="82020"/>
                  </a:lnTo>
                  <a:lnTo>
                    <a:pt x="260323" y="105704"/>
                  </a:lnTo>
                  <a:lnTo>
                    <a:pt x="225019" y="131979"/>
                  </a:lnTo>
                  <a:lnTo>
                    <a:pt x="191772" y="160711"/>
                  </a:lnTo>
                  <a:lnTo>
                    <a:pt x="160715" y="191768"/>
                  </a:lnTo>
                  <a:lnTo>
                    <a:pt x="131982" y="225014"/>
                  </a:lnTo>
                  <a:lnTo>
                    <a:pt x="105707" y="260318"/>
                  </a:lnTo>
                  <a:lnTo>
                    <a:pt x="82023" y="297545"/>
                  </a:lnTo>
                  <a:lnTo>
                    <a:pt x="61063" y="336561"/>
                  </a:lnTo>
                  <a:lnTo>
                    <a:pt x="42961" y="377234"/>
                  </a:lnTo>
                  <a:lnTo>
                    <a:pt x="27851" y="419430"/>
                  </a:lnTo>
                  <a:lnTo>
                    <a:pt x="15866" y="463014"/>
                  </a:lnTo>
                  <a:lnTo>
                    <a:pt x="7140" y="507854"/>
                  </a:lnTo>
                  <a:lnTo>
                    <a:pt x="1807" y="553816"/>
                  </a:lnTo>
                  <a:lnTo>
                    <a:pt x="0" y="600767"/>
                  </a:lnTo>
                  <a:lnTo>
                    <a:pt x="1807" y="647717"/>
                  </a:lnTo>
                  <a:lnTo>
                    <a:pt x="7140" y="693679"/>
                  </a:lnTo>
                  <a:lnTo>
                    <a:pt x="15866" y="738519"/>
                  </a:lnTo>
                  <a:lnTo>
                    <a:pt x="27851" y="782104"/>
                  </a:lnTo>
                  <a:lnTo>
                    <a:pt x="42961" y="824299"/>
                  </a:lnTo>
                  <a:lnTo>
                    <a:pt x="61063" y="864972"/>
                  </a:lnTo>
                  <a:lnTo>
                    <a:pt x="82023" y="903988"/>
                  </a:lnTo>
                  <a:lnTo>
                    <a:pt x="105707" y="941215"/>
                  </a:lnTo>
                  <a:lnTo>
                    <a:pt x="131982" y="976519"/>
                  </a:lnTo>
                  <a:lnTo>
                    <a:pt x="160715" y="1009765"/>
                  </a:lnTo>
                  <a:lnTo>
                    <a:pt x="191772" y="1040822"/>
                  </a:lnTo>
                  <a:lnTo>
                    <a:pt x="225019" y="1069554"/>
                  </a:lnTo>
                  <a:lnTo>
                    <a:pt x="260323" y="1095829"/>
                  </a:lnTo>
                  <a:lnTo>
                    <a:pt x="297549" y="1119513"/>
                  </a:lnTo>
                  <a:lnTo>
                    <a:pt x="336566" y="1140472"/>
                  </a:lnTo>
                  <a:lnTo>
                    <a:pt x="377238" y="1158573"/>
                  </a:lnTo>
                  <a:lnTo>
                    <a:pt x="419433" y="1173683"/>
                  </a:lnTo>
                  <a:lnTo>
                    <a:pt x="463017" y="1185667"/>
                  </a:lnTo>
                  <a:lnTo>
                    <a:pt x="507856" y="1194393"/>
                  </a:lnTo>
                  <a:lnTo>
                    <a:pt x="553817" y="1199726"/>
                  </a:lnTo>
                  <a:lnTo>
                    <a:pt x="600767" y="1201534"/>
                  </a:lnTo>
                  <a:lnTo>
                    <a:pt x="647716" y="1199726"/>
                  </a:lnTo>
                  <a:lnTo>
                    <a:pt x="693677" y="1194393"/>
                  </a:lnTo>
                  <a:lnTo>
                    <a:pt x="738516" y="1185667"/>
                  </a:lnTo>
                  <a:lnTo>
                    <a:pt x="782100" y="1173683"/>
                  </a:lnTo>
                  <a:lnTo>
                    <a:pt x="824295" y="1158573"/>
                  </a:lnTo>
                  <a:lnTo>
                    <a:pt x="864967" y="1140472"/>
                  </a:lnTo>
                  <a:lnTo>
                    <a:pt x="903984" y="1119513"/>
                  </a:lnTo>
                  <a:lnTo>
                    <a:pt x="941210" y="1095829"/>
                  </a:lnTo>
                  <a:lnTo>
                    <a:pt x="976514" y="1069554"/>
                  </a:lnTo>
                  <a:lnTo>
                    <a:pt x="1009761" y="1040822"/>
                  </a:lnTo>
                  <a:lnTo>
                    <a:pt x="1040818" y="1009765"/>
                  </a:lnTo>
                  <a:lnTo>
                    <a:pt x="1069551" y="976519"/>
                  </a:lnTo>
                  <a:lnTo>
                    <a:pt x="1095826" y="941215"/>
                  </a:lnTo>
                  <a:lnTo>
                    <a:pt x="1119510" y="903988"/>
                  </a:lnTo>
                  <a:lnTo>
                    <a:pt x="1140470" y="864972"/>
                  </a:lnTo>
                  <a:lnTo>
                    <a:pt x="1158572" y="824299"/>
                  </a:lnTo>
                  <a:lnTo>
                    <a:pt x="1173682" y="782104"/>
                  </a:lnTo>
                  <a:lnTo>
                    <a:pt x="1185667" y="738519"/>
                  </a:lnTo>
                  <a:lnTo>
                    <a:pt x="1194393" y="693679"/>
                  </a:lnTo>
                  <a:lnTo>
                    <a:pt x="1199726" y="647717"/>
                  </a:lnTo>
                  <a:lnTo>
                    <a:pt x="1201534" y="600767"/>
                  </a:lnTo>
                  <a:lnTo>
                    <a:pt x="1199726" y="553816"/>
                  </a:lnTo>
                  <a:lnTo>
                    <a:pt x="1194393" y="507854"/>
                  </a:lnTo>
                  <a:lnTo>
                    <a:pt x="1185667" y="463014"/>
                  </a:lnTo>
                  <a:lnTo>
                    <a:pt x="1173682" y="419430"/>
                  </a:lnTo>
                  <a:lnTo>
                    <a:pt x="1158572" y="377234"/>
                  </a:lnTo>
                  <a:lnTo>
                    <a:pt x="1140470" y="336561"/>
                  </a:lnTo>
                  <a:lnTo>
                    <a:pt x="1119510" y="297545"/>
                  </a:lnTo>
                  <a:lnTo>
                    <a:pt x="1095826" y="260318"/>
                  </a:lnTo>
                  <a:lnTo>
                    <a:pt x="1069551" y="225014"/>
                  </a:lnTo>
                  <a:lnTo>
                    <a:pt x="1040818" y="191768"/>
                  </a:lnTo>
                  <a:lnTo>
                    <a:pt x="1009761" y="160711"/>
                  </a:lnTo>
                  <a:lnTo>
                    <a:pt x="976514" y="131979"/>
                  </a:lnTo>
                  <a:lnTo>
                    <a:pt x="941210" y="105704"/>
                  </a:lnTo>
                  <a:lnTo>
                    <a:pt x="903984" y="82020"/>
                  </a:lnTo>
                  <a:lnTo>
                    <a:pt x="864967" y="61061"/>
                  </a:lnTo>
                  <a:lnTo>
                    <a:pt x="824295" y="42960"/>
                  </a:lnTo>
                  <a:lnTo>
                    <a:pt x="782100" y="27850"/>
                  </a:lnTo>
                  <a:lnTo>
                    <a:pt x="738516" y="15866"/>
                  </a:lnTo>
                  <a:lnTo>
                    <a:pt x="693677" y="7140"/>
                  </a:lnTo>
                  <a:lnTo>
                    <a:pt x="647716" y="1807"/>
                  </a:lnTo>
                  <a:lnTo>
                    <a:pt x="600767" y="0"/>
                  </a:lnTo>
                  <a:close/>
                </a:path>
              </a:pathLst>
            </a:custGeom>
            <a:solidFill>
              <a:srgbClr val="FF463C"/>
            </a:solid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48" name="Google Shape;248;p12"/>
            <p:cNvSpPr/>
            <p:nvPr/>
          </p:nvSpPr>
          <p:spPr>
            <a:xfrm>
              <a:off x="11727950" y="7890006"/>
              <a:ext cx="426084" cy="290195"/>
            </a:xfrm>
            <a:custGeom>
              <a:avLst/>
              <a:gdLst/>
              <a:ahLst/>
              <a:cxnLst/>
              <a:rect l="l" t="t" r="r" b="b"/>
              <a:pathLst>
                <a:path w="426084" h="290195" extrusionOk="0">
                  <a:moveTo>
                    <a:pt x="421243" y="0"/>
                  </a:moveTo>
                  <a:lnTo>
                    <a:pt x="413149" y="0"/>
                  </a:lnTo>
                  <a:lnTo>
                    <a:pt x="410699" y="1183"/>
                  </a:lnTo>
                  <a:lnTo>
                    <a:pt x="154623" y="266703"/>
                  </a:lnTo>
                  <a:lnTo>
                    <a:pt x="14753" y="126833"/>
                  </a:lnTo>
                  <a:lnTo>
                    <a:pt x="12324" y="125744"/>
                  </a:lnTo>
                  <a:lnTo>
                    <a:pt x="4334" y="125744"/>
                  </a:lnTo>
                  <a:lnTo>
                    <a:pt x="0" y="130079"/>
                  </a:lnTo>
                  <a:lnTo>
                    <a:pt x="0" y="138090"/>
                  </a:lnTo>
                  <a:lnTo>
                    <a:pt x="1078" y="140508"/>
                  </a:lnTo>
                  <a:lnTo>
                    <a:pt x="149660" y="289101"/>
                  </a:lnTo>
                  <a:lnTo>
                    <a:pt x="152079" y="290169"/>
                  </a:lnTo>
                  <a:lnTo>
                    <a:pt x="157513" y="290169"/>
                  </a:lnTo>
                  <a:lnTo>
                    <a:pt x="159963" y="289006"/>
                  </a:lnTo>
                  <a:lnTo>
                    <a:pt x="424531" y="14606"/>
                  </a:lnTo>
                  <a:lnTo>
                    <a:pt x="425578" y="12261"/>
                  </a:lnTo>
                  <a:lnTo>
                    <a:pt x="425578" y="9675"/>
                  </a:lnTo>
                  <a:lnTo>
                    <a:pt x="425578" y="4334"/>
                  </a:lnTo>
                  <a:lnTo>
                    <a:pt x="421243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249" name="Google Shape;249;p12"/>
          <p:cNvSpPr txBox="1">
            <a:spLocks noGrp="1"/>
          </p:cNvSpPr>
          <p:nvPr>
            <p:ph type="sldNum" idx="12"/>
          </p:nvPr>
        </p:nvSpPr>
        <p:spPr>
          <a:xfrm>
            <a:off x="19490101" y="10667600"/>
            <a:ext cx="349884" cy="3321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8250" rIns="0" bIns="0" anchor="t" anchorCtr="0">
            <a:spAutoFit/>
          </a:bodyPr>
          <a:lstStyle/>
          <a:p>
            <a:pPr marL="3810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</a:pPr>
            <a:fld id="{00000000-1234-1234-1234-123412341234}" type="slidenum">
              <a:rPr lang="en-US"/>
              <a:t>12</a:t>
            </a:fld>
            <a:endParaRPr/>
          </a:p>
        </p:txBody>
      </p:sp>
      <p:sp>
        <p:nvSpPr>
          <p:cNvPr id="250" name="Google Shape;250;p12"/>
          <p:cNvSpPr txBox="1"/>
          <p:nvPr/>
        </p:nvSpPr>
        <p:spPr>
          <a:xfrm>
            <a:off x="1283368" y="4306607"/>
            <a:ext cx="8199965" cy="42523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2050" rIns="0" bIns="0" anchor="t" anchorCtr="0">
            <a:spAutoFit/>
          </a:bodyPr>
          <a:lstStyle/>
          <a:p>
            <a:pPr marL="12700" marR="5080" lvl="0" indent="0" algn="just" rtl="1">
              <a:lnSpc>
                <a:spcPct val="1233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50"/>
              <a:buFont typeface="Arial"/>
              <a:buNone/>
            </a:pPr>
            <a:r>
              <a:rPr lang="fa-IR" sz="2800" b="0" i="0" u="none" strike="noStrike" cap="none" dirty="0">
                <a:solidFill>
                  <a:srgbClr val="072235"/>
                </a:solidFill>
                <a:latin typeface="Arial" panose="020B0604020202020204" pitchFamily="34" charset="0"/>
                <a:ea typeface="IBM Plex Mono"/>
                <a:cs typeface="Arial" panose="020B0604020202020204" pitchFamily="34" charset="0"/>
                <a:sym typeface="IBM Plex Mono"/>
              </a:rPr>
              <a:t>لورم ایپسوم متن ساختگی با تولید سادگی نامفهوم از صنعت چاپ، و با استفاده از طراحان گرافیک است، چاپگرها و متون بلکه روزنامه و مجله در ستون و سطرآنچنان که لازم است و برای شرایط فعلی تکنولوژی مورد نیاز، و کاربردهای متنوع با هدف بهبود ابزارهای کاربردی می باشد، کتابهای زیادی در شصت و سه درصد گذشته حال و آینده، شناخت فراوان جامعه و متخصصان را می طلبد، تا با نرم افزارها شناخت بیشتری را برای طراحان رایانه ای علی الخصوص طراحان خلاقی، و فرهنگ پیشرو در زبان فارسی ایجاد کرد.</a:t>
            </a:r>
            <a:endParaRPr sz="2800" b="0" i="0" u="none" strike="noStrike" cap="none" dirty="0">
              <a:solidFill>
                <a:srgbClr val="000000"/>
              </a:solidFill>
              <a:latin typeface="Arial" panose="020B0604020202020204" pitchFamily="34" charset="0"/>
              <a:ea typeface="IBM Plex Mono"/>
              <a:cs typeface="Arial" panose="020B0604020202020204" pitchFamily="34" charset="0"/>
              <a:sym typeface="IBM Plex Mono"/>
            </a:endParaRPr>
          </a:p>
        </p:txBody>
      </p:sp>
      <p:sp>
        <p:nvSpPr>
          <p:cNvPr id="251" name="Google Shape;251;p12"/>
          <p:cNvSpPr txBox="1"/>
          <p:nvPr/>
        </p:nvSpPr>
        <p:spPr>
          <a:xfrm>
            <a:off x="13212027" y="1741382"/>
            <a:ext cx="5125085" cy="1313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12375" rIns="0" bIns="0" anchor="t" anchorCtr="0">
            <a:spAutoFit/>
          </a:bodyPr>
          <a:lstStyle/>
          <a:p>
            <a:pPr marL="12700" marR="0" lvl="0" indent="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50"/>
              <a:buFont typeface="Arial"/>
              <a:buNone/>
            </a:pPr>
            <a:r>
              <a:rPr lang="fa-IR" sz="1950" b="1" i="0" u="none" strike="noStrike" cap="none" dirty="0">
                <a:solidFill>
                  <a:srgbClr val="032136"/>
                </a:solidFill>
                <a:latin typeface="Arial" panose="020B0604020202020204" pitchFamily="34" charset="0"/>
                <a:ea typeface="IBM Plex Mono SemiBold"/>
                <a:cs typeface="Arial" panose="020B0604020202020204" pitchFamily="34" charset="0"/>
                <a:sym typeface="IBM Plex Mono SemiBold"/>
              </a:rPr>
              <a:t>لورم ایپسوم </a:t>
            </a:r>
          </a:p>
          <a:p>
            <a:pPr marL="12700" marR="0" lvl="0" indent="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50"/>
              <a:buFont typeface="Arial"/>
              <a:buNone/>
            </a:pPr>
            <a:endParaRPr lang="fa-IR" sz="1950" b="1" dirty="0">
              <a:solidFill>
                <a:srgbClr val="032136"/>
              </a:solidFill>
              <a:latin typeface="Arial" panose="020B0604020202020204" pitchFamily="34" charset="0"/>
              <a:ea typeface="IBM Plex Mono Light"/>
              <a:cs typeface="Arial" panose="020B0604020202020204" pitchFamily="34" charset="0"/>
              <a:sym typeface="IBM Plex Mono SemiBold"/>
            </a:endParaRPr>
          </a:p>
          <a:p>
            <a:pPr marL="12700" marR="0" lvl="0" indent="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50"/>
              <a:buFont typeface="Arial"/>
              <a:buNone/>
            </a:pPr>
            <a:r>
              <a:rPr lang="fa-IR" sz="1950" b="1" i="0" u="none" strike="noStrike" cap="none" dirty="0">
                <a:solidFill>
                  <a:srgbClr val="032136"/>
                </a:solidFill>
                <a:latin typeface="Arial" panose="020B0604020202020204" pitchFamily="34" charset="0"/>
                <a:ea typeface="IBM Plex Mono Light"/>
                <a:cs typeface="Arial" panose="020B0604020202020204" pitchFamily="34" charset="0"/>
                <a:sym typeface="IBM Plex Mono SemiBold"/>
              </a:rPr>
              <a:t>مشکلات وجود دارند.</a:t>
            </a:r>
          </a:p>
          <a:p>
            <a:pPr marL="12700" marR="0" lvl="0" indent="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50"/>
              <a:buFont typeface="Arial"/>
              <a:buNone/>
            </a:pPr>
            <a:r>
              <a:rPr lang="fa-IR" sz="1950" dirty="0">
                <a:solidFill>
                  <a:srgbClr val="032136"/>
                </a:solidFill>
                <a:latin typeface="Arial" panose="020B0604020202020204" pitchFamily="34" charset="0"/>
                <a:ea typeface="IBM Plex Mono Light"/>
                <a:cs typeface="Arial" panose="020B0604020202020204" pitchFamily="34" charset="0"/>
                <a:sym typeface="IBM Plex Mono SemiBold"/>
              </a:rPr>
              <a:t>اما با یک برنامه صحیح می‌توان آنها را از سر راه برداشت. </a:t>
            </a:r>
            <a:endParaRPr sz="1950" i="0" u="none" strike="noStrike" cap="none" dirty="0">
              <a:solidFill>
                <a:srgbClr val="000000"/>
              </a:solidFill>
              <a:latin typeface="Arial" panose="020B0604020202020204" pitchFamily="34" charset="0"/>
              <a:ea typeface="IBM Plex Mono Light"/>
              <a:cs typeface="Arial" panose="020B0604020202020204" pitchFamily="34" charset="0"/>
              <a:sym typeface="IBM Plex Mono Light"/>
            </a:endParaRPr>
          </a:p>
        </p:txBody>
      </p:sp>
      <p:sp>
        <p:nvSpPr>
          <p:cNvPr id="252" name="Google Shape;252;p12"/>
          <p:cNvSpPr txBox="1"/>
          <p:nvPr/>
        </p:nvSpPr>
        <p:spPr>
          <a:xfrm>
            <a:off x="13212027" y="4505695"/>
            <a:ext cx="5125085" cy="101371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12375" rIns="0" bIns="0" anchor="t" anchorCtr="0">
            <a:spAutoFit/>
          </a:bodyPr>
          <a:lstStyle/>
          <a:p>
            <a:pPr marL="12700" marR="0" lvl="0" indent="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50"/>
              <a:buFont typeface="Arial"/>
              <a:buNone/>
            </a:pPr>
            <a:r>
              <a:rPr lang="fa-IR" sz="1950" b="1" i="0" u="none" strike="noStrike" cap="none" dirty="0">
                <a:solidFill>
                  <a:srgbClr val="032136"/>
                </a:solidFill>
                <a:latin typeface="Arial" panose="020B0604020202020204" pitchFamily="34" charset="0"/>
                <a:ea typeface="IBM Plex Mono SemiBold"/>
                <a:cs typeface="Arial" panose="020B0604020202020204" pitchFamily="34" charset="0"/>
                <a:sym typeface="IBM Plex Mono SemiBold"/>
              </a:rPr>
              <a:t>لورم ایپسوم </a:t>
            </a:r>
          </a:p>
          <a:p>
            <a:pPr marL="12700" marR="0" lvl="0" indent="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50"/>
              <a:buFont typeface="Arial"/>
              <a:buNone/>
            </a:pPr>
            <a:r>
              <a:rPr lang="fa-IR" sz="1950" b="1" dirty="0">
                <a:solidFill>
                  <a:srgbClr val="032136"/>
                </a:solidFill>
                <a:latin typeface="Arial" panose="020B0604020202020204" pitchFamily="34" charset="0"/>
                <a:ea typeface="IBM Plex Mono Light"/>
                <a:cs typeface="Arial" panose="020B0604020202020204" pitchFamily="34" charset="0"/>
                <a:sym typeface="IBM Plex Mono SemiBold"/>
              </a:rPr>
              <a:t>مشکلات وجوددارند. </a:t>
            </a:r>
          </a:p>
          <a:p>
            <a:pPr marL="12700" marR="0" lvl="0" indent="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50"/>
              <a:buFont typeface="Arial"/>
              <a:buNone/>
            </a:pPr>
            <a:endParaRPr sz="1950" b="0" i="0" u="none" strike="noStrike" cap="none" dirty="0">
              <a:solidFill>
                <a:srgbClr val="000000"/>
              </a:solidFill>
              <a:latin typeface="Arial" panose="020B0604020202020204" pitchFamily="34" charset="0"/>
              <a:ea typeface="IBM Plex Mono Light"/>
              <a:cs typeface="Arial" panose="020B0604020202020204" pitchFamily="34" charset="0"/>
              <a:sym typeface="IBM Plex Mono Light"/>
            </a:endParaRPr>
          </a:p>
        </p:txBody>
      </p:sp>
      <p:sp>
        <p:nvSpPr>
          <p:cNvPr id="253" name="Google Shape;253;p12"/>
          <p:cNvSpPr txBox="1"/>
          <p:nvPr/>
        </p:nvSpPr>
        <p:spPr>
          <a:xfrm>
            <a:off x="13212027" y="7238597"/>
            <a:ext cx="5124747" cy="1313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12375" rIns="0" bIns="0" anchor="t" anchorCtr="0">
            <a:spAutoFit/>
          </a:bodyPr>
          <a:lstStyle/>
          <a:p>
            <a:pPr marL="12700" marR="0" lvl="0" indent="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50"/>
              <a:buFont typeface="Arial"/>
              <a:buNone/>
            </a:pPr>
            <a:r>
              <a:rPr lang="fa-IR" sz="1950" b="1" i="0" u="none" strike="noStrike" cap="none" dirty="0">
                <a:solidFill>
                  <a:srgbClr val="032136"/>
                </a:solidFill>
                <a:latin typeface="Arial" panose="020B0604020202020204" pitchFamily="34" charset="0"/>
                <a:ea typeface="IBM Plex Mono SemiBold"/>
                <a:cs typeface="Arial" panose="020B0604020202020204" pitchFamily="34" charset="0"/>
                <a:sym typeface="IBM Plex Mono SemiBold"/>
              </a:rPr>
              <a:t>لورم ایپسوم </a:t>
            </a:r>
          </a:p>
          <a:p>
            <a:pPr marL="12700" marR="0" lvl="0" indent="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50"/>
              <a:buFont typeface="Arial"/>
              <a:buNone/>
            </a:pPr>
            <a:r>
              <a:rPr lang="fa-IR" sz="1950" b="1" dirty="0">
                <a:solidFill>
                  <a:srgbClr val="032136"/>
                </a:solidFill>
                <a:latin typeface="Arial" panose="020B0604020202020204" pitchFamily="34" charset="0"/>
                <a:ea typeface="IBM Plex Mono SemiBold"/>
                <a:cs typeface="Arial" panose="020B0604020202020204" pitchFamily="34" charset="0"/>
                <a:sym typeface="IBM Plex Mono SemiBold"/>
              </a:rPr>
              <a:t>مشکلات وجود دارند. </a:t>
            </a:r>
          </a:p>
          <a:p>
            <a:pPr marL="12700" marR="0" lvl="0" indent="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50"/>
              <a:buFont typeface="Arial"/>
              <a:buNone/>
            </a:pPr>
            <a:r>
              <a:rPr lang="fa-IR" sz="1950" i="0" u="none" strike="noStrike" cap="none" dirty="0">
                <a:solidFill>
                  <a:srgbClr val="032136"/>
                </a:solidFill>
                <a:latin typeface="Arial" panose="020B0604020202020204" pitchFamily="34" charset="0"/>
                <a:ea typeface="IBM Plex Mono SemiBold"/>
                <a:cs typeface="Arial" panose="020B0604020202020204" pitchFamily="34" charset="0"/>
                <a:sym typeface="IBM Plex Mono SemiBold"/>
              </a:rPr>
              <a:t>اما با نیروهای متخصص میتوان آنها را از سر راه برداشت</a:t>
            </a:r>
          </a:p>
          <a:p>
            <a:pPr marL="12700" marR="0" lvl="0" indent="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50"/>
              <a:buFont typeface="Arial"/>
              <a:buNone/>
            </a:pPr>
            <a:endParaRPr sz="1950" b="0" i="0" u="none" strike="noStrike" cap="none" dirty="0">
              <a:solidFill>
                <a:srgbClr val="000000"/>
              </a:solidFill>
              <a:latin typeface="Arial" panose="020B0604020202020204" pitchFamily="34" charset="0"/>
              <a:ea typeface="IBM Plex Mono Light"/>
              <a:cs typeface="Arial" panose="020B0604020202020204" pitchFamily="34" charset="0"/>
              <a:sym typeface="IBM Plex Mono Light"/>
            </a:endParaRPr>
          </a:p>
        </p:txBody>
      </p:sp>
      <p:sp>
        <p:nvSpPr>
          <p:cNvPr id="255" name="Google Shape;255;p12"/>
          <p:cNvSpPr txBox="1"/>
          <p:nvPr/>
        </p:nvSpPr>
        <p:spPr>
          <a:xfrm>
            <a:off x="13243441" y="5301483"/>
            <a:ext cx="5093335" cy="3812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2050" rIns="0" bIns="0" anchor="t" anchorCtr="0">
            <a:spAutoFit/>
          </a:bodyPr>
          <a:lstStyle/>
          <a:p>
            <a:pPr marL="12700" marR="5080" lvl="0" indent="0" algn="r" rtl="1">
              <a:lnSpc>
                <a:spcPct val="1233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50"/>
              <a:buFont typeface="Arial"/>
              <a:buNone/>
            </a:pPr>
            <a:r>
              <a:rPr lang="fa-IR" sz="1950" dirty="0">
                <a:solidFill>
                  <a:srgbClr val="072235"/>
                </a:solidFill>
                <a:latin typeface="Arial" panose="020B0604020202020204" pitchFamily="34" charset="0"/>
                <a:ea typeface="IBM Plex Mono Light"/>
                <a:cs typeface="Arial" panose="020B0604020202020204" pitchFamily="34" charset="0"/>
                <a:sym typeface="IBM Plex Mono Light"/>
              </a:rPr>
              <a:t>اما با پشنکار میتوانید آنها را از سر راه بردارید.</a:t>
            </a:r>
            <a:endParaRPr sz="1950" b="0" i="0" u="none" strike="noStrike" cap="none" dirty="0">
              <a:solidFill>
                <a:srgbClr val="000000"/>
              </a:solidFill>
              <a:latin typeface="Arial" panose="020B0604020202020204" pitchFamily="34" charset="0"/>
              <a:ea typeface="IBM Plex Mono Light"/>
              <a:cs typeface="Arial" panose="020B0604020202020204" pitchFamily="34" charset="0"/>
              <a:sym typeface="IBM Plex Mono Light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4" name="Google Shape;264;p13"/>
          <p:cNvSpPr txBox="1">
            <a:spLocks noGrp="1"/>
          </p:cNvSpPr>
          <p:nvPr>
            <p:ph type="title"/>
          </p:nvPr>
        </p:nvSpPr>
        <p:spPr>
          <a:xfrm>
            <a:off x="8195865" y="2208427"/>
            <a:ext cx="10447891" cy="19152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4600" rIns="0" bIns="0" anchor="t" anchorCtr="0">
            <a:spAutoFit/>
          </a:bodyPr>
          <a:lstStyle/>
          <a:p>
            <a:pPr marL="1270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fa-IR" sz="12350" dirty="0">
                <a:solidFill>
                  <a:srgbClr val="8ED8DA"/>
                </a:solidFill>
                <a:latin typeface="MM_Hekayat Farsi" panose="02000504000000020004" pitchFamily="2" charset="-78"/>
                <a:cs typeface="MM_Hekayat Farsi" panose="02000504000000020004" pitchFamily="2" charset="-78"/>
              </a:rPr>
              <a:t>از توجه شما متشکریم</a:t>
            </a:r>
            <a:endParaRPr sz="12350" dirty="0">
              <a:solidFill>
                <a:srgbClr val="8ED8DA"/>
              </a:solidFill>
              <a:latin typeface="MM_Hekayat Farsi" panose="02000504000000020004" pitchFamily="2" charset="-78"/>
              <a:cs typeface="MM_Hekayat Farsi" panose="02000504000000020004" pitchFamily="2" charset="-78"/>
            </a:endParaRPr>
          </a:p>
        </p:txBody>
      </p:sp>
      <p:grpSp>
        <p:nvGrpSpPr>
          <p:cNvPr id="265" name="Google Shape;265;p13"/>
          <p:cNvGrpSpPr/>
          <p:nvPr/>
        </p:nvGrpSpPr>
        <p:grpSpPr>
          <a:xfrm>
            <a:off x="0" y="0"/>
            <a:ext cx="9006840" cy="9006840"/>
            <a:chOff x="0" y="0"/>
            <a:chExt cx="9006840" cy="9006840"/>
          </a:xfrm>
          <a:solidFill>
            <a:srgbClr val="8ED8DA"/>
          </a:solidFill>
        </p:grpSpPr>
        <p:sp>
          <p:nvSpPr>
            <p:cNvPr id="266" name="Google Shape;266;p13"/>
            <p:cNvSpPr/>
            <p:nvPr/>
          </p:nvSpPr>
          <p:spPr>
            <a:xfrm>
              <a:off x="0" y="0"/>
              <a:ext cx="9006840" cy="9006840"/>
            </a:xfrm>
            <a:custGeom>
              <a:avLst/>
              <a:gdLst/>
              <a:ahLst/>
              <a:cxnLst/>
              <a:rect l="l" t="t" r="r" b="b"/>
              <a:pathLst>
                <a:path w="9006840" h="9006840" extrusionOk="0">
                  <a:moveTo>
                    <a:pt x="9006835" y="0"/>
                  </a:moveTo>
                  <a:lnTo>
                    <a:pt x="0" y="0"/>
                  </a:lnTo>
                  <a:lnTo>
                    <a:pt x="0" y="9006835"/>
                  </a:lnTo>
                  <a:lnTo>
                    <a:pt x="9006835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67" name="Google Shape;267;p13"/>
            <p:cNvSpPr/>
            <p:nvPr/>
          </p:nvSpPr>
          <p:spPr>
            <a:xfrm>
              <a:off x="1761409" y="346711"/>
              <a:ext cx="4958080" cy="3776979"/>
            </a:xfrm>
            <a:custGeom>
              <a:avLst/>
              <a:gdLst/>
              <a:ahLst/>
              <a:cxnLst/>
              <a:rect l="l" t="t" r="r" b="b"/>
              <a:pathLst>
                <a:path w="4958080" h="3776979" extrusionOk="0">
                  <a:moveTo>
                    <a:pt x="3791486" y="0"/>
                  </a:moveTo>
                  <a:lnTo>
                    <a:pt x="0" y="3774063"/>
                  </a:lnTo>
                  <a:lnTo>
                    <a:pt x="1166152" y="3776754"/>
                  </a:lnTo>
                  <a:lnTo>
                    <a:pt x="4957639" y="2680"/>
                  </a:lnTo>
                  <a:lnTo>
                    <a:pt x="3791486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en-US"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   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68" name="Google Shape;268;p13"/>
            <p:cNvSpPr/>
            <p:nvPr/>
          </p:nvSpPr>
          <p:spPr>
            <a:xfrm>
              <a:off x="2914218" y="0"/>
              <a:ext cx="6064885" cy="4123690"/>
            </a:xfrm>
            <a:custGeom>
              <a:avLst/>
              <a:gdLst/>
              <a:ahLst/>
              <a:cxnLst/>
              <a:rect l="l" t="t" r="r" b="b"/>
              <a:pathLst>
                <a:path w="6064884" h="4123690" extrusionOk="0">
                  <a:moveTo>
                    <a:pt x="6064715" y="0"/>
                  </a:moveTo>
                  <a:lnTo>
                    <a:pt x="4149266" y="0"/>
                  </a:lnTo>
                  <a:lnTo>
                    <a:pt x="0" y="4119089"/>
                  </a:lnTo>
                  <a:lnTo>
                    <a:pt x="1911009" y="4123487"/>
                  </a:lnTo>
                  <a:lnTo>
                    <a:pt x="6064715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69" name="Google Shape;269;p13"/>
            <p:cNvSpPr/>
            <p:nvPr/>
          </p:nvSpPr>
          <p:spPr>
            <a:xfrm>
              <a:off x="5421617" y="5"/>
              <a:ext cx="2292985" cy="4186554"/>
            </a:xfrm>
            <a:custGeom>
              <a:avLst/>
              <a:gdLst/>
              <a:ahLst/>
              <a:cxnLst/>
              <a:rect l="l" t="t" r="r" b="b"/>
              <a:pathLst>
                <a:path w="2292984" h="4186554" extrusionOk="0">
                  <a:moveTo>
                    <a:pt x="790702" y="0"/>
                  </a:moveTo>
                  <a:lnTo>
                    <a:pt x="406463" y="0"/>
                  </a:lnTo>
                  <a:lnTo>
                    <a:pt x="256184" y="150266"/>
                  </a:lnTo>
                  <a:lnTo>
                    <a:pt x="640435" y="150266"/>
                  </a:lnTo>
                  <a:lnTo>
                    <a:pt x="790702" y="0"/>
                  </a:lnTo>
                  <a:close/>
                </a:path>
                <a:path w="2292984" h="4186554" extrusionOk="0">
                  <a:moveTo>
                    <a:pt x="2292654" y="2683751"/>
                  </a:moveTo>
                  <a:lnTo>
                    <a:pt x="1502168" y="2683751"/>
                  </a:lnTo>
                  <a:lnTo>
                    <a:pt x="0" y="4185932"/>
                  </a:lnTo>
                  <a:lnTo>
                    <a:pt x="790486" y="4185932"/>
                  </a:lnTo>
                  <a:lnTo>
                    <a:pt x="2292654" y="268375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270" name="Google Shape;270;p13"/>
          <p:cNvGrpSpPr/>
          <p:nvPr/>
        </p:nvGrpSpPr>
        <p:grpSpPr>
          <a:xfrm>
            <a:off x="16229876" y="7998883"/>
            <a:ext cx="3874451" cy="2299970"/>
            <a:chOff x="16229876" y="7998883"/>
            <a:chExt cx="3874451" cy="2299970"/>
          </a:xfrm>
        </p:grpSpPr>
        <p:sp>
          <p:nvSpPr>
            <p:cNvPr id="271" name="Google Shape;271;p13"/>
            <p:cNvSpPr/>
            <p:nvPr/>
          </p:nvSpPr>
          <p:spPr>
            <a:xfrm>
              <a:off x="16229876" y="7998883"/>
              <a:ext cx="3181985" cy="2299970"/>
            </a:xfrm>
            <a:custGeom>
              <a:avLst/>
              <a:gdLst/>
              <a:ahLst/>
              <a:cxnLst/>
              <a:rect l="l" t="t" r="r" b="b"/>
              <a:pathLst>
                <a:path w="3181984" h="2299970" extrusionOk="0">
                  <a:moveTo>
                    <a:pt x="3181609" y="0"/>
                  </a:moveTo>
                  <a:lnTo>
                    <a:pt x="2299668" y="0"/>
                  </a:lnTo>
                  <a:lnTo>
                    <a:pt x="0" y="2299668"/>
                  </a:lnTo>
                  <a:lnTo>
                    <a:pt x="881941" y="2299668"/>
                  </a:lnTo>
                  <a:lnTo>
                    <a:pt x="3181609" y="0"/>
                  </a:lnTo>
                  <a:close/>
                </a:path>
              </a:pathLst>
            </a:custGeom>
            <a:solidFill>
              <a:srgbClr val="FF473D"/>
            </a:solid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72" name="Google Shape;272;p13"/>
            <p:cNvSpPr/>
            <p:nvPr/>
          </p:nvSpPr>
          <p:spPr>
            <a:xfrm>
              <a:off x="19438212" y="8002263"/>
              <a:ext cx="666115" cy="666115"/>
            </a:xfrm>
            <a:custGeom>
              <a:avLst/>
              <a:gdLst/>
              <a:ahLst/>
              <a:cxnLst/>
              <a:rect l="l" t="t" r="r" b="b"/>
              <a:pathLst>
                <a:path w="666115" h="666115" extrusionOk="0">
                  <a:moveTo>
                    <a:pt x="665885" y="0"/>
                  </a:moveTo>
                  <a:lnTo>
                    <a:pt x="0" y="665885"/>
                  </a:lnTo>
                  <a:lnTo>
                    <a:pt x="384229" y="665885"/>
                  </a:lnTo>
                  <a:lnTo>
                    <a:pt x="665885" y="384229"/>
                  </a:lnTo>
                  <a:lnTo>
                    <a:pt x="665885" y="0"/>
                  </a:lnTo>
                  <a:close/>
                </a:path>
              </a:pathLst>
            </a:custGeom>
            <a:solidFill>
              <a:srgbClr val="0099E0"/>
            </a:solid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273" name="Google Shape;273;p13"/>
          <p:cNvSpPr/>
          <p:nvPr/>
        </p:nvSpPr>
        <p:spPr>
          <a:xfrm>
            <a:off x="0" y="-539700"/>
            <a:ext cx="1950600" cy="5397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4" name="Google Shape;274;p13"/>
          <p:cNvSpPr txBox="1"/>
          <p:nvPr/>
        </p:nvSpPr>
        <p:spPr>
          <a:xfrm>
            <a:off x="183525" y="-465150"/>
            <a:ext cx="1767000" cy="39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3325" rIns="0" bIns="0" anchor="t" anchorCtr="0">
            <a:spAutoFit/>
          </a:bodyPr>
          <a:lstStyle/>
          <a:p>
            <a:pPr marL="127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50"/>
              <a:buFont typeface="Arial"/>
              <a:buNone/>
            </a:pPr>
            <a:r>
              <a:rPr lang="en-US" sz="2450" b="1" i="0" u="none" strike="noStrike" cap="none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END SLIDE</a:t>
            </a:r>
            <a:endParaRPr sz="2450" b="1" i="0" u="none" strike="noStrike" cap="none">
              <a:solidFill>
                <a:srgbClr val="FFFFFF"/>
              </a:solidFill>
              <a:latin typeface="Lato"/>
              <a:ea typeface="Lato"/>
              <a:cs typeface="Lato"/>
              <a:sym typeface="Lato"/>
            </a:endParaRPr>
          </a:p>
        </p:txBody>
      </p:sp>
      <p:grpSp>
        <p:nvGrpSpPr>
          <p:cNvPr id="2" name="Group 8">
            <a:extLst>
              <a:ext uri="{FF2B5EF4-FFF2-40B4-BE49-F238E27FC236}">
                <a16:creationId xmlns:a16="http://schemas.microsoft.com/office/drawing/2014/main" id="{DED725AE-026B-05DC-2CA8-0643A98B6DBF}"/>
              </a:ext>
            </a:extLst>
          </p:cNvPr>
          <p:cNvGrpSpPr>
            <a:grpSpLocks/>
          </p:cNvGrpSpPr>
          <p:nvPr/>
        </p:nvGrpSpPr>
        <p:grpSpPr bwMode="auto">
          <a:xfrm>
            <a:off x="7837828" y="4503420"/>
            <a:ext cx="8001061" cy="2884028"/>
            <a:chOff x="2922792" y="-2685583"/>
            <a:chExt cx="10665304" cy="3844380"/>
          </a:xfrm>
        </p:grpSpPr>
        <p:sp>
          <p:nvSpPr>
            <p:cNvPr id="3" name="Title 1">
              <a:extLst>
                <a:ext uri="{FF2B5EF4-FFF2-40B4-BE49-F238E27FC236}">
                  <a16:creationId xmlns:a16="http://schemas.microsoft.com/office/drawing/2014/main" id="{E40C600A-049C-326A-8D58-066E3733E64E}"/>
                </a:ext>
              </a:extLst>
            </p:cNvPr>
            <p:cNvSpPr txBox="1">
              <a:spLocks/>
            </p:cNvSpPr>
            <p:nvPr/>
          </p:nvSpPr>
          <p:spPr>
            <a:xfrm>
              <a:off x="4444096" y="-917821"/>
              <a:ext cx="9144000" cy="2076618"/>
            </a:xfrm>
            <a:prstGeom prst="rect">
              <a:avLst/>
            </a:prstGeom>
          </p:spPr>
          <p:txBody>
            <a:bodyPr lIns="91448" tIns="45724" rIns="91448" bIns="45724" anchor="ctr"/>
            <a:lstStyle>
              <a:lvl1pPr algn="ctr" defTabSz="609493" rtl="0" eaLnBrk="1" latinLnBrk="0" hangingPunct="1">
                <a:spcBef>
                  <a:spcPct val="0"/>
                </a:spcBef>
                <a:buNone/>
                <a:defRPr sz="59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r" rtl="1">
                <a:defRPr/>
              </a:pPr>
              <a:r>
                <a:rPr lang="fa-IR" altLang="en-US" sz="4400" b="1" dirty="0">
                  <a:solidFill>
                    <a:srgbClr val="C4DBD3"/>
                  </a:solidFill>
                  <a:latin typeface="Arial" panose="020B0604020202020204" pitchFamily="34" charset="0"/>
                  <a:ea typeface="Avenir Next" charset="0"/>
                  <a:cs typeface="Arial" panose="020B0604020202020204" pitchFamily="34" charset="0"/>
                </a:rPr>
                <a:t>همین الان 15 روز رایگان از نرم افزار </a:t>
              </a:r>
              <a:r>
                <a:rPr lang="en-US" altLang="en-US" sz="4400" b="1" dirty="0">
                  <a:solidFill>
                    <a:srgbClr val="C4DBD3"/>
                  </a:solidFill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CRM</a:t>
              </a:r>
              <a:r>
                <a:rPr lang="fa-IR" altLang="en-US" sz="4400" b="1" dirty="0">
                  <a:solidFill>
                    <a:srgbClr val="C4DBD3"/>
                  </a:solidFill>
                  <a:latin typeface="Arial" panose="020B0604020202020204" pitchFamily="34" charset="0"/>
                  <a:ea typeface="Avenir Next" charset="0"/>
                  <a:cs typeface="Arial" panose="020B0604020202020204" pitchFamily="34" charset="0"/>
                </a:rPr>
                <a:t> دیدار استفاده کنید.</a:t>
              </a:r>
              <a:endParaRPr lang="en-US" sz="4400" b="1" spc="450" dirty="0">
                <a:solidFill>
                  <a:srgbClr val="C4DBD3"/>
                </a:solidFill>
                <a:latin typeface="Arial" panose="020B0604020202020204" pitchFamily="34" charset="0"/>
                <a:ea typeface="Arial Rounded MT Bold" charset="0"/>
                <a:cs typeface="Arial" panose="020B0604020202020204" pitchFamily="34" charset="0"/>
              </a:endParaRPr>
            </a:p>
          </p:txBody>
        </p:sp>
        <p:cxnSp>
          <p:nvCxnSpPr>
            <p:cNvPr id="4" name="Straight Connector 3">
              <a:extLst>
                <a:ext uri="{FF2B5EF4-FFF2-40B4-BE49-F238E27FC236}">
                  <a16:creationId xmlns:a16="http://schemas.microsoft.com/office/drawing/2014/main" id="{172B0E1D-82B0-846E-5A83-B42550D82366}"/>
                </a:ext>
              </a:extLst>
            </p:cNvPr>
            <p:cNvCxnSpPr/>
            <p:nvPr/>
          </p:nvCxnSpPr>
          <p:spPr>
            <a:xfrm>
              <a:off x="2922792" y="-2685583"/>
              <a:ext cx="6262686" cy="0"/>
            </a:xfrm>
            <a:prstGeom prst="line">
              <a:avLst/>
            </a:prstGeom>
            <a:ln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TextBox 4">
            <a:extLst>
              <a:ext uri="{FF2B5EF4-FFF2-40B4-BE49-F238E27FC236}">
                <a16:creationId xmlns:a16="http://schemas.microsoft.com/office/drawing/2014/main" id="{DB79FBCA-B53F-7727-745E-A2DE90626A3A}"/>
              </a:ext>
            </a:extLst>
          </p:cNvPr>
          <p:cNvSpPr txBox="1"/>
          <p:nvPr/>
        </p:nvSpPr>
        <p:spPr>
          <a:xfrm>
            <a:off x="8055594" y="9472878"/>
            <a:ext cx="5204200" cy="7078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algn="ctr" rtl="1" eaLnBrk="1" hangingPunct="1"/>
            <a:r>
              <a:rPr lang="fa-IR" altLang="en-US" sz="4000" b="1" dirty="0">
                <a:solidFill>
                  <a:schemeClr val="bg1"/>
                </a:solidFill>
                <a:latin typeface="Arial" panose="020B0604020202020204" pitchFamily="34" charset="0"/>
                <a:ea typeface="Avenir Next" charset="0"/>
                <a:cs typeface="Arial" panose="020B0604020202020204" pitchFamily="34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لینک ثبت نام</a:t>
            </a:r>
            <a:endParaRPr lang="en-US" altLang="en-US" sz="4000" b="1" dirty="0">
              <a:solidFill>
                <a:schemeClr val="bg1"/>
              </a:solidFill>
              <a:latin typeface="Arial" panose="020B0604020202020204" pitchFamily="34" charset="0"/>
              <a:ea typeface="Avenir Next" charset="0"/>
              <a:cs typeface="Arial" panose="020B0604020202020204" pitchFamily="34" charset="0"/>
            </a:endParaRPr>
          </a:p>
        </p:txBody>
      </p:sp>
      <p:pic>
        <p:nvPicPr>
          <p:cNvPr id="6" name="Picture 5" descr="A blue light on a black background&#10;&#10;Description automatically generated">
            <a:extLst>
              <a:ext uri="{FF2B5EF4-FFF2-40B4-BE49-F238E27FC236}">
                <a16:creationId xmlns:a16="http://schemas.microsoft.com/office/drawing/2014/main" id="{0B28AADE-BEDA-AD05-F72C-C99BD3049CB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477370" y="1167745"/>
            <a:ext cx="2332772" cy="660952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2"/>
          <p:cNvSpPr txBox="1">
            <a:spLocks noGrp="1"/>
          </p:cNvSpPr>
          <p:nvPr>
            <p:ph type="title"/>
          </p:nvPr>
        </p:nvSpPr>
        <p:spPr>
          <a:xfrm>
            <a:off x="4431982" y="2030749"/>
            <a:ext cx="11240135" cy="7797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2050" rIns="0" bIns="0" anchor="t" anchorCtr="0">
            <a:spAutoFit/>
          </a:bodyPr>
          <a:lstStyle/>
          <a:p>
            <a:pPr marL="1270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fa-IR" sz="4950" b="1" dirty="0">
                <a:solidFill>
                  <a:srgbClr val="324659"/>
                </a:solidFill>
                <a:latin typeface="Arial" panose="020B0604020202020204" pitchFamily="34" charset="0"/>
                <a:ea typeface="Avenir"/>
                <a:cs typeface="Arial" panose="020B0604020202020204" pitchFamily="34" charset="0"/>
                <a:sym typeface="Avenir"/>
              </a:rPr>
              <a:t>نحوه استفاده از این طرح: </a:t>
            </a:r>
            <a:endParaRPr sz="4950" dirty="0">
              <a:latin typeface="Arial" panose="020B0604020202020204" pitchFamily="34" charset="0"/>
              <a:ea typeface="Avenir"/>
              <a:cs typeface="Arial" panose="020B0604020202020204" pitchFamily="34" charset="0"/>
              <a:sym typeface="Avenir"/>
            </a:endParaRPr>
          </a:p>
        </p:txBody>
      </p:sp>
      <p:grpSp>
        <p:nvGrpSpPr>
          <p:cNvPr id="68" name="Google Shape;68;p2"/>
          <p:cNvGrpSpPr/>
          <p:nvPr/>
        </p:nvGrpSpPr>
        <p:grpSpPr>
          <a:xfrm>
            <a:off x="0" y="3204093"/>
            <a:ext cx="20104100" cy="8104463"/>
            <a:chOff x="0" y="3204093"/>
            <a:chExt cx="20104100" cy="8104463"/>
          </a:xfrm>
        </p:grpSpPr>
        <p:sp>
          <p:nvSpPr>
            <p:cNvPr id="69" name="Google Shape;69;p2"/>
            <p:cNvSpPr/>
            <p:nvPr/>
          </p:nvSpPr>
          <p:spPr>
            <a:xfrm>
              <a:off x="0" y="4552156"/>
              <a:ext cx="20104100" cy="6756400"/>
            </a:xfrm>
            <a:custGeom>
              <a:avLst/>
              <a:gdLst/>
              <a:ahLst/>
              <a:cxnLst/>
              <a:rect l="l" t="t" r="r" b="b"/>
              <a:pathLst>
                <a:path w="20104100" h="6756400" extrusionOk="0">
                  <a:moveTo>
                    <a:pt x="11169724" y="88900"/>
                  </a:moveTo>
                  <a:lnTo>
                    <a:pt x="8379983" y="88900"/>
                  </a:lnTo>
                  <a:lnTo>
                    <a:pt x="8330241" y="101600"/>
                  </a:lnTo>
                  <a:lnTo>
                    <a:pt x="8280803" y="101600"/>
                  </a:lnTo>
                  <a:lnTo>
                    <a:pt x="8182869" y="127000"/>
                  </a:lnTo>
                  <a:lnTo>
                    <a:pt x="8134391" y="127000"/>
                  </a:lnTo>
                  <a:lnTo>
                    <a:pt x="8038457" y="152400"/>
                  </a:lnTo>
                  <a:lnTo>
                    <a:pt x="7991018" y="152400"/>
                  </a:lnTo>
                  <a:lnTo>
                    <a:pt x="7850917" y="190500"/>
                  </a:lnTo>
                  <a:lnTo>
                    <a:pt x="7804984" y="190500"/>
                  </a:lnTo>
                  <a:lnTo>
                    <a:pt x="7759449" y="203200"/>
                  </a:lnTo>
                  <a:lnTo>
                    <a:pt x="7452577" y="292100"/>
                  </a:lnTo>
                  <a:lnTo>
                    <a:pt x="7410538" y="292100"/>
                  </a:lnTo>
                  <a:lnTo>
                    <a:pt x="7368975" y="304800"/>
                  </a:lnTo>
                  <a:lnTo>
                    <a:pt x="7327896" y="330200"/>
                  </a:lnTo>
                  <a:lnTo>
                    <a:pt x="7168599" y="381000"/>
                  </a:lnTo>
                  <a:lnTo>
                    <a:pt x="7017746" y="431800"/>
                  </a:lnTo>
                  <a:lnTo>
                    <a:pt x="6981417" y="457200"/>
                  </a:lnTo>
                  <a:lnTo>
                    <a:pt x="6875890" y="495300"/>
                  </a:lnTo>
                  <a:lnTo>
                    <a:pt x="6841896" y="520700"/>
                  </a:lnTo>
                  <a:lnTo>
                    <a:pt x="6808508" y="533400"/>
                  </a:lnTo>
                  <a:lnTo>
                    <a:pt x="6743584" y="558800"/>
                  </a:lnTo>
                  <a:lnTo>
                    <a:pt x="6712064" y="584200"/>
                  </a:lnTo>
                  <a:lnTo>
                    <a:pt x="6664277" y="596900"/>
                  </a:lnTo>
                  <a:lnTo>
                    <a:pt x="6616249" y="622300"/>
                  </a:lnTo>
                  <a:lnTo>
                    <a:pt x="6567995" y="635000"/>
                  </a:lnTo>
                  <a:lnTo>
                    <a:pt x="6519531" y="660400"/>
                  </a:lnTo>
                  <a:lnTo>
                    <a:pt x="6470873" y="673100"/>
                  </a:lnTo>
                  <a:lnTo>
                    <a:pt x="6373035" y="723900"/>
                  </a:lnTo>
                  <a:lnTo>
                    <a:pt x="6323886" y="736600"/>
                  </a:lnTo>
                  <a:lnTo>
                    <a:pt x="6225209" y="787400"/>
                  </a:lnTo>
                  <a:lnTo>
                    <a:pt x="6175712" y="800100"/>
                  </a:lnTo>
                  <a:lnTo>
                    <a:pt x="5977025" y="901700"/>
                  </a:lnTo>
                  <a:lnTo>
                    <a:pt x="5927258" y="914400"/>
                  </a:lnTo>
                  <a:lnTo>
                    <a:pt x="5333958" y="1219200"/>
                  </a:lnTo>
                  <a:lnTo>
                    <a:pt x="5285316" y="1257300"/>
                  </a:lnTo>
                  <a:lnTo>
                    <a:pt x="4998121" y="1409700"/>
                  </a:lnTo>
                  <a:lnTo>
                    <a:pt x="4951178" y="1447800"/>
                  </a:lnTo>
                  <a:lnTo>
                    <a:pt x="4766612" y="1549400"/>
                  </a:lnTo>
                  <a:lnTo>
                    <a:pt x="4721350" y="1587500"/>
                  </a:lnTo>
                  <a:lnTo>
                    <a:pt x="4587927" y="1663700"/>
                  </a:lnTo>
                  <a:lnTo>
                    <a:pt x="4544292" y="1701800"/>
                  </a:lnTo>
                  <a:lnTo>
                    <a:pt x="4416124" y="1778000"/>
                  </a:lnTo>
                  <a:lnTo>
                    <a:pt x="4374365" y="1816100"/>
                  </a:lnTo>
                  <a:lnTo>
                    <a:pt x="4333115" y="1841500"/>
                  </a:lnTo>
                  <a:lnTo>
                    <a:pt x="4252201" y="1892300"/>
                  </a:lnTo>
                  <a:lnTo>
                    <a:pt x="4212568" y="1930400"/>
                  </a:lnTo>
                  <a:lnTo>
                    <a:pt x="4135031" y="1981200"/>
                  </a:lnTo>
                  <a:lnTo>
                    <a:pt x="4097157" y="2006600"/>
                  </a:lnTo>
                  <a:lnTo>
                    <a:pt x="4059900" y="2032000"/>
                  </a:lnTo>
                  <a:lnTo>
                    <a:pt x="4023277" y="2070100"/>
                  </a:lnTo>
                  <a:lnTo>
                    <a:pt x="3987302" y="2095500"/>
                  </a:lnTo>
                  <a:lnTo>
                    <a:pt x="3951992" y="2120900"/>
                  </a:lnTo>
                  <a:lnTo>
                    <a:pt x="3917361" y="2146300"/>
                  </a:lnTo>
                  <a:lnTo>
                    <a:pt x="3883426" y="2171700"/>
                  </a:lnTo>
                  <a:lnTo>
                    <a:pt x="3850202" y="2197100"/>
                  </a:lnTo>
                  <a:lnTo>
                    <a:pt x="3817705" y="2235200"/>
                  </a:lnTo>
                  <a:lnTo>
                    <a:pt x="3785950" y="2260600"/>
                  </a:lnTo>
                  <a:lnTo>
                    <a:pt x="3754953" y="2286000"/>
                  </a:lnTo>
                  <a:lnTo>
                    <a:pt x="3724729" y="2311400"/>
                  </a:lnTo>
                  <a:lnTo>
                    <a:pt x="3695295" y="2336800"/>
                  </a:lnTo>
                  <a:lnTo>
                    <a:pt x="3666666" y="2362200"/>
                  </a:lnTo>
                  <a:lnTo>
                    <a:pt x="3611884" y="2413000"/>
                  </a:lnTo>
                  <a:lnTo>
                    <a:pt x="3560508" y="2463800"/>
                  </a:lnTo>
                  <a:lnTo>
                    <a:pt x="3512664" y="2514600"/>
                  </a:lnTo>
                  <a:lnTo>
                    <a:pt x="3472000" y="2552700"/>
                  </a:lnTo>
                  <a:lnTo>
                    <a:pt x="3430614" y="2578100"/>
                  </a:lnTo>
                  <a:lnTo>
                    <a:pt x="3388554" y="2616200"/>
                  </a:lnTo>
                  <a:lnTo>
                    <a:pt x="3302612" y="2667000"/>
                  </a:lnTo>
                  <a:lnTo>
                    <a:pt x="3214566" y="2743200"/>
                  </a:lnTo>
                  <a:lnTo>
                    <a:pt x="3169877" y="2768600"/>
                  </a:lnTo>
                  <a:lnTo>
                    <a:pt x="3124809" y="2806700"/>
                  </a:lnTo>
                  <a:lnTo>
                    <a:pt x="3079412" y="2832100"/>
                  </a:lnTo>
                  <a:lnTo>
                    <a:pt x="3033734" y="2870200"/>
                  </a:lnTo>
                  <a:lnTo>
                    <a:pt x="2987825" y="2895600"/>
                  </a:lnTo>
                  <a:lnTo>
                    <a:pt x="2941733" y="2933700"/>
                  </a:lnTo>
                  <a:lnTo>
                    <a:pt x="2895508" y="2959100"/>
                  </a:lnTo>
                  <a:lnTo>
                    <a:pt x="2849199" y="2997200"/>
                  </a:lnTo>
                  <a:lnTo>
                    <a:pt x="2802855" y="3022600"/>
                  </a:lnTo>
                  <a:lnTo>
                    <a:pt x="2756525" y="3060700"/>
                  </a:lnTo>
                  <a:lnTo>
                    <a:pt x="2710259" y="3086100"/>
                  </a:lnTo>
                  <a:lnTo>
                    <a:pt x="2664104" y="3124200"/>
                  </a:lnTo>
                  <a:lnTo>
                    <a:pt x="2618111" y="3149600"/>
                  </a:lnTo>
                  <a:lnTo>
                    <a:pt x="2572328" y="3187700"/>
                  </a:lnTo>
                  <a:lnTo>
                    <a:pt x="2481589" y="3238500"/>
                  </a:lnTo>
                  <a:lnTo>
                    <a:pt x="2436732" y="3276600"/>
                  </a:lnTo>
                  <a:lnTo>
                    <a:pt x="2348286" y="3327400"/>
                  </a:lnTo>
                  <a:lnTo>
                    <a:pt x="2261860" y="3378200"/>
                  </a:lnTo>
                  <a:lnTo>
                    <a:pt x="2219526" y="3416300"/>
                  </a:lnTo>
                  <a:lnTo>
                    <a:pt x="2177845" y="3441700"/>
                  </a:lnTo>
                  <a:lnTo>
                    <a:pt x="2136865" y="3467100"/>
                  </a:lnTo>
                  <a:lnTo>
                    <a:pt x="2096636" y="3492500"/>
                  </a:lnTo>
                  <a:lnTo>
                    <a:pt x="2057206" y="3517900"/>
                  </a:lnTo>
                  <a:lnTo>
                    <a:pt x="2018624" y="3530600"/>
                  </a:lnTo>
                  <a:lnTo>
                    <a:pt x="1980940" y="3556000"/>
                  </a:lnTo>
                  <a:lnTo>
                    <a:pt x="1944202" y="3581400"/>
                  </a:lnTo>
                  <a:lnTo>
                    <a:pt x="1908460" y="3606800"/>
                  </a:lnTo>
                  <a:lnTo>
                    <a:pt x="1873763" y="3619500"/>
                  </a:lnTo>
                  <a:lnTo>
                    <a:pt x="1840160" y="3644900"/>
                  </a:lnTo>
                  <a:lnTo>
                    <a:pt x="1807699" y="3657600"/>
                  </a:lnTo>
                  <a:lnTo>
                    <a:pt x="1776431" y="3683000"/>
                  </a:lnTo>
                  <a:lnTo>
                    <a:pt x="1746404" y="3695700"/>
                  </a:lnTo>
                  <a:lnTo>
                    <a:pt x="1701345" y="3721100"/>
                  </a:lnTo>
                  <a:lnTo>
                    <a:pt x="1609591" y="3771900"/>
                  </a:lnTo>
                  <a:lnTo>
                    <a:pt x="1562940" y="3784600"/>
                  </a:lnTo>
                  <a:lnTo>
                    <a:pt x="1420141" y="3860800"/>
                  </a:lnTo>
                  <a:lnTo>
                    <a:pt x="1371665" y="3873500"/>
                  </a:lnTo>
                  <a:lnTo>
                    <a:pt x="1322785" y="3898900"/>
                  </a:lnTo>
                  <a:lnTo>
                    <a:pt x="1273524" y="3911600"/>
                  </a:lnTo>
                  <a:lnTo>
                    <a:pt x="1223903" y="3937000"/>
                  </a:lnTo>
                  <a:lnTo>
                    <a:pt x="1173942" y="3949700"/>
                  </a:lnTo>
                  <a:lnTo>
                    <a:pt x="1123664" y="3975100"/>
                  </a:lnTo>
                  <a:lnTo>
                    <a:pt x="1073090" y="3987800"/>
                  </a:lnTo>
                  <a:lnTo>
                    <a:pt x="1022240" y="4013200"/>
                  </a:lnTo>
                  <a:lnTo>
                    <a:pt x="919800" y="4038600"/>
                  </a:lnTo>
                  <a:lnTo>
                    <a:pt x="868253" y="4064000"/>
                  </a:lnTo>
                  <a:lnTo>
                    <a:pt x="240966" y="4216400"/>
                  </a:lnTo>
                  <a:lnTo>
                    <a:pt x="188612" y="4216400"/>
                  </a:lnTo>
                  <a:lnTo>
                    <a:pt x="84187" y="4241800"/>
                  </a:lnTo>
                  <a:lnTo>
                    <a:pt x="32158" y="4241800"/>
                  </a:lnTo>
                  <a:lnTo>
                    <a:pt x="0" y="4254500"/>
                  </a:lnTo>
                  <a:lnTo>
                    <a:pt x="0" y="6756400"/>
                  </a:lnTo>
                  <a:lnTo>
                    <a:pt x="7430075" y="6756400"/>
                  </a:lnTo>
                  <a:lnTo>
                    <a:pt x="7470129" y="6743700"/>
                  </a:lnTo>
                  <a:lnTo>
                    <a:pt x="7532500" y="6705600"/>
                  </a:lnTo>
                  <a:lnTo>
                    <a:pt x="7591357" y="6667500"/>
                  </a:lnTo>
                  <a:lnTo>
                    <a:pt x="7680303" y="6616700"/>
                  </a:lnTo>
                  <a:lnTo>
                    <a:pt x="7771787" y="6565900"/>
                  </a:lnTo>
                  <a:lnTo>
                    <a:pt x="7913264" y="6489700"/>
                  </a:lnTo>
                  <a:lnTo>
                    <a:pt x="8010076" y="6438900"/>
                  </a:lnTo>
                  <a:lnTo>
                    <a:pt x="8059142" y="6426200"/>
                  </a:lnTo>
                  <a:lnTo>
                    <a:pt x="8158452" y="6375400"/>
                  </a:lnTo>
                  <a:lnTo>
                    <a:pt x="8208636" y="6362700"/>
                  </a:lnTo>
                  <a:lnTo>
                    <a:pt x="8259135" y="6337300"/>
                  </a:lnTo>
                  <a:lnTo>
                    <a:pt x="8309919" y="6324600"/>
                  </a:lnTo>
                  <a:lnTo>
                    <a:pt x="8360959" y="6299200"/>
                  </a:lnTo>
                  <a:lnTo>
                    <a:pt x="8412227" y="6286500"/>
                  </a:lnTo>
                  <a:lnTo>
                    <a:pt x="8463692" y="6261100"/>
                  </a:lnTo>
                  <a:lnTo>
                    <a:pt x="8515326" y="6248400"/>
                  </a:lnTo>
                  <a:lnTo>
                    <a:pt x="8567099" y="6223000"/>
                  </a:lnTo>
                  <a:lnTo>
                    <a:pt x="8722967" y="6184900"/>
                  </a:lnTo>
                  <a:lnTo>
                    <a:pt x="8775009" y="6159500"/>
                  </a:lnTo>
                  <a:lnTo>
                    <a:pt x="9086114" y="6083300"/>
                  </a:lnTo>
                  <a:lnTo>
                    <a:pt x="9137502" y="6083300"/>
                  </a:lnTo>
                  <a:lnTo>
                    <a:pt x="9290294" y="6045200"/>
                  </a:lnTo>
                  <a:lnTo>
                    <a:pt x="9340669" y="6045200"/>
                  </a:lnTo>
                  <a:lnTo>
                    <a:pt x="9390719" y="6032500"/>
                  </a:lnTo>
                  <a:lnTo>
                    <a:pt x="9440412" y="6032500"/>
                  </a:lnTo>
                  <a:lnTo>
                    <a:pt x="9489722" y="6019800"/>
                  </a:lnTo>
                  <a:lnTo>
                    <a:pt x="9538618" y="6019800"/>
                  </a:lnTo>
                  <a:lnTo>
                    <a:pt x="9587072" y="6007100"/>
                  </a:lnTo>
                  <a:lnTo>
                    <a:pt x="9682534" y="6007100"/>
                  </a:lnTo>
                  <a:lnTo>
                    <a:pt x="9729485" y="5994400"/>
                  </a:lnTo>
                  <a:lnTo>
                    <a:pt x="20104099" y="5994400"/>
                  </a:lnTo>
                  <a:lnTo>
                    <a:pt x="20104099" y="2819400"/>
                  </a:lnTo>
                  <a:lnTo>
                    <a:pt x="20089428" y="2819400"/>
                  </a:lnTo>
                  <a:lnTo>
                    <a:pt x="19991274" y="2794000"/>
                  </a:lnTo>
                  <a:lnTo>
                    <a:pt x="19943619" y="2794000"/>
                  </a:lnTo>
                  <a:lnTo>
                    <a:pt x="19897049" y="2781300"/>
                  </a:lnTo>
                  <a:lnTo>
                    <a:pt x="19851668" y="2781300"/>
                  </a:lnTo>
                  <a:lnTo>
                    <a:pt x="19807579" y="2768600"/>
                  </a:lnTo>
                  <a:lnTo>
                    <a:pt x="19723690" y="2768600"/>
                  </a:lnTo>
                  <a:lnTo>
                    <a:pt x="19684098" y="2755900"/>
                  </a:lnTo>
                  <a:lnTo>
                    <a:pt x="19403440" y="2755900"/>
                  </a:lnTo>
                  <a:lnTo>
                    <a:pt x="19351145" y="2743200"/>
                  </a:lnTo>
                  <a:lnTo>
                    <a:pt x="19192976" y="2743200"/>
                  </a:lnTo>
                  <a:lnTo>
                    <a:pt x="19139868" y="2730500"/>
                  </a:lnTo>
                  <a:lnTo>
                    <a:pt x="19033150" y="2730500"/>
                  </a:lnTo>
                  <a:lnTo>
                    <a:pt x="18979566" y="2717800"/>
                  </a:lnTo>
                  <a:lnTo>
                    <a:pt x="18925850" y="2717800"/>
                  </a:lnTo>
                  <a:lnTo>
                    <a:pt x="18872014" y="2705100"/>
                  </a:lnTo>
                  <a:lnTo>
                    <a:pt x="18818071" y="2705100"/>
                  </a:lnTo>
                  <a:lnTo>
                    <a:pt x="18764034" y="2692400"/>
                  </a:lnTo>
                  <a:lnTo>
                    <a:pt x="18709916" y="2692400"/>
                  </a:lnTo>
                  <a:lnTo>
                    <a:pt x="18655730" y="2679700"/>
                  </a:lnTo>
                  <a:lnTo>
                    <a:pt x="18601489" y="2679700"/>
                  </a:lnTo>
                  <a:lnTo>
                    <a:pt x="18547205" y="2667000"/>
                  </a:lnTo>
                  <a:lnTo>
                    <a:pt x="18492891" y="2667000"/>
                  </a:lnTo>
                  <a:lnTo>
                    <a:pt x="18329903" y="2628900"/>
                  </a:lnTo>
                  <a:lnTo>
                    <a:pt x="18275601" y="2628900"/>
                  </a:lnTo>
                  <a:lnTo>
                    <a:pt x="18112954" y="2590800"/>
                  </a:lnTo>
                  <a:lnTo>
                    <a:pt x="18058868" y="2590800"/>
                  </a:lnTo>
                  <a:lnTo>
                    <a:pt x="17163154" y="2374900"/>
                  </a:lnTo>
                  <a:lnTo>
                    <a:pt x="17112596" y="2349500"/>
                  </a:lnTo>
                  <a:lnTo>
                    <a:pt x="16913677" y="2298700"/>
                  </a:lnTo>
                  <a:lnTo>
                    <a:pt x="16864839" y="2273300"/>
                  </a:lnTo>
                  <a:lnTo>
                    <a:pt x="16720677" y="2235200"/>
                  </a:lnTo>
                  <a:lnTo>
                    <a:pt x="16673448" y="2209800"/>
                  </a:lnTo>
                  <a:lnTo>
                    <a:pt x="16580307" y="2184400"/>
                  </a:lnTo>
                  <a:lnTo>
                    <a:pt x="16534420" y="2159000"/>
                  </a:lnTo>
                  <a:lnTo>
                    <a:pt x="16489007" y="2146300"/>
                  </a:lnTo>
                  <a:lnTo>
                    <a:pt x="16444079" y="2120900"/>
                  </a:lnTo>
                  <a:lnTo>
                    <a:pt x="16355733" y="2095500"/>
                  </a:lnTo>
                  <a:lnTo>
                    <a:pt x="16312340" y="2070100"/>
                  </a:lnTo>
                  <a:lnTo>
                    <a:pt x="16269485" y="2057400"/>
                  </a:lnTo>
                  <a:lnTo>
                    <a:pt x="16227180" y="2032000"/>
                  </a:lnTo>
                  <a:lnTo>
                    <a:pt x="16185438" y="2019300"/>
                  </a:lnTo>
                  <a:lnTo>
                    <a:pt x="16144272" y="1993900"/>
                  </a:lnTo>
                  <a:lnTo>
                    <a:pt x="16103696" y="1981200"/>
                  </a:lnTo>
                  <a:lnTo>
                    <a:pt x="16063721" y="1955800"/>
                  </a:lnTo>
                  <a:lnTo>
                    <a:pt x="16024361" y="1943100"/>
                  </a:lnTo>
                  <a:lnTo>
                    <a:pt x="15985629" y="1917700"/>
                  </a:lnTo>
                  <a:lnTo>
                    <a:pt x="15947538" y="1905000"/>
                  </a:lnTo>
                  <a:lnTo>
                    <a:pt x="15910099" y="1879600"/>
                  </a:lnTo>
                  <a:lnTo>
                    <a:pt x="15873328" y="1866900"/>
                  </a:lnTo>
                  <a:lnTo>
                    <a:pt x="15837235" y="1841500"/>
                  </a:lnTo>
                  <a:lnTo>
                    <a:pt x="15801834" y="1828800"/>
                  </a:lnTo>
                  <a:lnTo>
                    <a:pt x="15767139" y="1803400"/>
                  </a:lnTo>
                  <a:lnTo>
                    <a:pt x="15733161" y="1778000"/>
                  </a:lnTo>
                  <a:lnTo>
                    <a:pt x="15699914" y="1765300"/>
                  </a:lnTo>
                  <a:lnTo>
                    <a:pt x="15667411" y="1739900"/>
                  </a:lnTo>
                  <a:lnTo>
                    <a:pt x="15635664" y="1727200"/>
                  </a:lnTo>
                  <a:lnTo>
                    <a:pt x="15604687" y="1701800"/>
                  </a:lnTo>
                  <a:lnTo>
                    <a:pt x="15574491" y="1676400"/>
                  </a:lnTo>
                  <a:lnTo>
                    <a:pt x="15545092" y="1663700"/>
                  </a:lnTo>
                  <a:lnTo>
                    <a:pt x="15516500" y="1638300"/>
                  </a:lnTo>
                  <a:lnTo>
                    <a:pt x="15488729" y="1625600"/>
                  </a:lnTo>
                  <a:lnTo>
                    <a:pt x="15351477" y="1549400"/>
                  </a:lnTo>
                  <a:lnTo>
                    <a:pt x="15162384" y="1447800"/>
                  </a:lnTo>
                  <a:lnTo>
                    <a:pt x="15114141" y="1435100"/>
                  </a:lnTo>
                  <a:lnTo>
                    <a:pt x="14817905" y="1282700"/>
                  </a:lnTo>
                  <a:lnTo>
                    <a:pt x="14767568" y="1270000"/>
                  </a:lnTo>
                  <a:lnTo>
                    <a:pt x="14512813" y="1143000"/>
                  </a:lnTo>
                  <a:lnTo>
                    <a:pt x="14461372" y="1130300"/>
                  </a:lnTo>
                  <a:lnTo>
                    <a:pt x="14306389" y="1054100"/>
                  </a:lnTo>
                  <a:lnTo>
                    <a:pt x="14254567" y="1041400"/>
                  </a:lnTo>
                  <a:lnTo>
                    <a:pt x="14098865" y="965200"/>
                  </a:lnTo>
                  <a:lnTo>
                    <a:pt x="14046945" y="952500"/>
                  </a:lnTo>
                  <a:lnTo>
                    <a:pt x="13943182" y="901700"/>
                  </a:lnTo>
                  <a:lnTo>
                    <a:pt x="13891375" y="889000"/>
                  </a:lnTo>
                  <a:lnTo>
                    <a:pt x="13787997" y="838200"/>
                  </a:lnTo>
                  <a:lnTo>
                    <a:pt x="13736463" y="825500"/>
                  </a:lnTo>
                  <a:lnTo>
                    <a:pt x="13633789" y="774700"/>
                  </a:lnTo>
                  <a:lnTo>
                    <a:pt x="13582686" y="762000"/>
                  </a:lnTo>
                  <a:lnTo>
                    <a:pt x="13531763" y="736600"/>
                  </a:lnTo>
                  <a:lnTo>
                    <a:pt x="13481036" y="723900"/>
                  </a:lnTo>
                  <a:lnTo>
                    <a:pt x="13430524" y="698500"/>
                  </a:lnTo>
                  <a:lnTo>
                    <a:pt x="13380245" y="685800"/>
                  </a:lnTo>
                  <a:lnTo>
                    <a:pt x="13330217" y="660400"/>
                  </a:lnTo>
                  <a:lnTo>
                    <a:pt x="13280456" y="647700"/>
                  </a:lnTo>
                  <a:lnTo>
                    <a:pt x="13230981" y="622300"/>
                  </a:lnTo>
                  <a:lnTo>
                    <a:pt x="13132959" y="596900"/>
                  </a:lnTo>
                  <a:lnTo>
                    <a:pt x="13084447" y="571500"/>
                  </a:lnTo>
                  <a:lnTo>
                    <a:pt x="12988512" y="546100"/>
                  </a:lnTo>
                  <a:lnTo>
                    <a:pt x="12941124" y="520700"/>
                  </a:lnTo>
                  <a:lnTo>
                    <a:pt x="12801488" y="482600"/>
                  </a:lnTo>
                  <a:lnTo>
                    <a:pt x="12755846" y="457200"/>
                  </a:lnTo>
                  <a:lnTo>
                    <a:pt x="12535197" y="393700"/>
                  </a:lnTo>
                  <a:lnTo>
                    <a:pt x="12368820" y="342900"/>
                  </a:lnTo>
                  <a:lnTo>
                    <a:pt x="12289402" y="317500"/>
                  </a:lnTo>
                  <a:lnTo>
                    <a:pt x="12250698" y="317500"/>
                  </a:lnTo>
                  <a:lnTo>
                    <a:pt x="12175387" y="292100"/>
                  </a:lnTo>
                  <a:lnTo>
                    <a:pt x="12138816" y="279400"/>
                  </a:lnTo>
                  <a:lnTo>
                    <a:pt x="12102992" y="279400"/>
                  </a:lnTo>
                  <a:lnTo>
                    <a:pt x="12033654" y="254000"/>
                  </a:lnTo>
                  <a:lnTo>
                    <a:pt x="12000175" y="254000"/>
                  </a:lnTo>
                  <a:lnTo>
                    <a:pt x="11695655" y="177800"/>
                  </a:lnTo>
                  <a:lnTo>
                    <a:pt x="11644006" y="177800"/>
                  </a:lnTo>
                  <a:lnTo>
                    <a:pt x="11487697" y="139700"/>
                  </a:lnTo>
                  <a:lnTo>
                    <a:pt x="11435168" y="139700"/>
                  </a:lnTo>
                  <a:lnTo>
                    <a:pt x="11329525" y="114300"/>
                  </a:lnTo>
                  <a:lnTo>
                    <a:pt x="11276428" y="114300"/>
                  </a:lnTo>
                  <a:lnTo>
                    <a:pt x="11169724" y="88900"/>
                  </a:lnTo>
                  <a:close/>
                </a:path>
                <a:path w="20104100" h="6756400" extrusionOk="0">
                  <a:moveTo>
                    <a:pt x="20104099" y="5994400"/>
                  </a:moveTo>
                  <a:lnTo>
                    <a:pt x="10082523" y="5994400"/>
                  </a:lnTo>
                  <a:lnTo>
                    <a:pt x="10123394" y="6007100"/>
                  </a:lnTo>
                  <a:lnTo>
                    <a:pt x="10202645" y="6007100"/>
                  </a:lnTo>
                  <a:lnTo>
                    <a:pt x="10240966" y="6019800"/>
                  </a:lnTo>
                  <a:lnTo>
                    <a:pt x="10278378" y="6019800"/>
                  </a:lnTo>
                  <a:lnTo>
                    <a:pt x="10350362" y="6045200"/>
                  </a:lnTo>
                  <a:lnTo>
                    <a:pt x="10400930" y="6045200"/>
                  </a:lnTo>
                  <a:lnTo>
                    <a:pt x="10451925" y="6057900"/>
                  </a:lnTo>
                  <a:lnTo>
                    <a:pt x="10503325" y="6057900"/>
                  </a:lnTo>
                  <a:lnTo>
                    <a:pt x="10555106" y="6070600"/>
                  </a:lnTo>
                  <a:lnTo>
                    <a:pt x="10607246" y="6070600"/>
                  </a:lnTo>
                  <a:lnTo>
                    <a:pt x="10659724" y="6083300"/>
                  </a:lnTo>
                  <a:lnTo>
                    <a:pt x="10712517" y="6083300"/>
                  </a:lnTo>
                  <a:lnTo>
                    <a:pt x="10818957" y="6108700"/>
                  </a:lnTo>
                  <a:lnTo>
                    <a:pt x="10872560" y="6108700"/>
                  </a:lnTo>
                  <a:lnTo>
                    <a:pt x="11034634" y="6146800"/>
                  </a:lnTo>
                  <a:lnTo>
                    <a:pt x="11089005" y="6146800"/>
                  </a:lnTo>
                  <a:lnTo>
                    <a:pt x="11307630" y="6197600"/>
                  </a:lnTo>
                  <a:lnTo>
                    <a:pt x="11362459" y="6197600"/>
                  </a:lnTo>
                  <a:lnTo>
                    <a:pt x="12434518" y="6451600"/>
                  </a:lnTo>
                  <a:lnTo>
                    <a:pt x="12485176" y="6477000"/>
                  </a:lnTo>
                  <a:lnTo>
                    <a:pt x="12779011" y="6553200"/>
                  </a:lnTo>
                  <a:lnTo>
                    <a:pt x="12826090" y="6578600"/>
                  </a:lnTo>
                  <a:lnTo>
                    <a:pt x="13052030" y="6642100"/>
                  </a:lnTo>
                  <a:lnTo>
                    <a:pt x="13095171" y="6667500"/>
                  </a:lnTo>
                  <a:lnTo>
                    <a:pt x="13137577" y="6680200"/>
                  </a:lnTo>
                  <a:lnTo>
                    <a:pt x="13260167" y="6718300"/>
                  </a:lnTo>
                  <a:lnTo>
                    <a:pt x="13299412" y="6743700"/>
                  </a:lnTo>
                  <a:lnTo>
                    <a:pt x="13337811" y="6756400"/>
                  </a:lnTo>
                  <a:lnTo>
                    <a:pt x="20104099" y="6756400"/>
                  </a:lnTo>
                  <a:lnTo>
                    <a:pt x="20104099" y="5994400"/>
                  </a:lnTo>
                  <a:close/>
                </a:path>
                <a:path w="20104100" h="6756400" extrusionOk="0">
                  <a:moveTo>
                    <a:pt x="11062401" y="76200"/>
                  </a:moveTo>
                  <a:lnTo>
                    <a:pt x="8480341" y="76200"/>
                  </a:lnTo>
                  <a:lnTo>
                    <a:pt x="8430019" y="88900"/>
                  </a:lnTo>
                  <a:lnTo>
                    <a:pt x="11116136" y="88900"/>
                  </a:lnTo>
                  <a:lnTo>
                    <a:pt x="11062401" y="76200"/>
                  </a:lnTo>
                  <a:close/>
                </a:path>
                <a:path w="20104100" h="6756400" extrusionOk="0">
                  <a:moveTo>
                    <a:pt x="10954526" y="63500"/>
                  </a:moveTo>
                  <a:lnTo>
                    <a:pt x="8581807" y="63500"/>
                  </a:lnTo>
                  <a:lnTo>
                    <a:pt x="8530939" y="76200"/>
                  </a:lnTo>
                  <a:lnTo>
                    <a:pt x="11008528" y="76200"/>
                  </a:lnTo>
                  <a:lnTo>
                    <a:pt x="10954526" y="63500"/>
                  </a:lnTo>
                  <a:close/>
                </a:path>
                <a:path w="20104100" h="6756400" extrusionOk="0">
                  <a:moveTo>
                    <a:pt x="10846170" y="50800"/>
                  </a:moveTo>
                  <a:lnTo>
                    <a:pt x="8684312" y="50800"/>
                  </a:lnTo>
                  <a:lnTo>
                    <a:pt x="8632934" y="63500"/>
                  </a:lnTo>
                  <a:lnTo>
                    <a:pt x="10900404" y="63500"/>
                  </a:lnTo>
                  <a:lnTo>
                    <a:pt x="10846170" y="50800"/>
                  </a:lnTo>
                  <a:close/>
                </a:path>
                <a:path w="20104100" h="6756400" extrusionOk="0">
                  <a:moveTo>
                    <a:pt x="10737401" y="38100"/>
                  </a:moveTo>
                  <a:lnTo>
                    <a:pt x="8787787" y="38100"/>
                  </a:lnTo>
                  <a:lnTo>
                    <a:pt x="8735933" y="50800"/>
                  </a:lnTo>
                  <a:lnTo>
                    <a:pt x="10791833" y="50800"/>
                  </a:lnTo>
                  <a:lnTo>
                    <a:pt x="10737401" y="38100"/>
                  </a:lnTo>
                  <a:close/>
                </a:path>
                <a:path w="20104100" h="6756400" extrusionOk="0">
                  <a:moveTo>
                    <a:pt x="10573624" y="25400"/>
                  </a:moveTo>
                  <a:lnTo>
                    <a:pt x="8944668" y="25400"/>
                  </a:lnTo>
                  <a:lnTo>
                    <a:pt x="8892163" y="38100"/>
                  </a:lnTo>
                  <a:lnTo>
                    <a:pt x="10628288" y="38100"/>
                  </a:lnTo>
                  <a:lnTo>
                    <a:pt x="10573624" y="25400"/>
                  </a:lnTo>
                  <a:close/>
                </a:path>
                <a:path w="20104100" h="6756400" extrusionOk="0">
                  <a:moveTo>
                    <a:pt x="10409307" y="12700"/>
                  </a:moveTo>
                  <a:lnTo>
                    <a:pt x="9103342" y="12700"/>
                  </a:lnTo>
                  <a:lnTo>
                    <a:pt x="9050266" y="25400"/>
                  </a:lnTo>
                  <a:lnTo>
                    <a:pt x="10464125" y="25400"/>
                  </a:lnTo>
                  <a:lnTo>
                    <a:pt x="10409307" y="12700"/>
                  </a:lnTo>
                  <a:close/>
                </a:path>
                <a:path w="20104100" h="6756400" extrusionOk="0">
                  <a:moveTo>
                    <a:pt x="10134880" y="0"/>
                  </a:moveTo>
                  <a:lnTo>
                    <a:pt x="9371152" y="0"/>
                  </a:lnTo>
                  <a:lnTo>
                    <a:pt x="9317295" y="12700"/>
                  </a:lnTo>
                  <a:lnTo>
                    <a:pt x="10189782" y="12700"/>
                  </a:lnTo>
                  <a:lnTo>
                    <a:pt x="10134880" y="0"/>
                  </a:lnTo>
                  <a:close/>
                </a:path>
              </a:pathLst>
            </a:custGeom>
            <a:solidFill>
              <a:srgbClr val="8ED8DA"/>
            </a:solid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0" name="Google Shape;70;p2"/>
            <p:cNvSpPr/>
            <p:nvPr/>
          </p:nvSpPr>
          <p:spPr>
            <a:xfrm>
              <a:off x="4439656" y="3204093"/>
              <a:ext cx="11224894" cy="6659880"/>
            </a:xfrm>
            <a:custGeom>
              <a:avLst/>
              <a:gdLst/>
              <a:ahLst/>
              <a:cxnLst/>
              <a:rect l="l" t="t" r="r" b="b"/>
              <a:pathLst>
                <a:path w="11224894" h="6659880" extrusionOk="0">
                  <a:moveTo>
                    <a:pt x="11092405" y="0"/>
                  </a:moveTo>
                  <a:lnTo>
                    <a:pt x="132383" y="0"/>
                  </a:lnTo>
                  <a:lnTo>
                    <a:pt x="90538" y="6749"/>
                  </a:lnTo>
                  <a:lnTo>
                    <a:pt x="54197" y="25543"/>
                  </a:lnTo>
                  <a:lnTo>
                    <a:pt x="25540" y="54201"/>
                  </a:lnTo>
                  <a:lnTo>
                    <a:pt x="6748" y="90542"/>
                  </a:lnTo>
                  <a:lnTo>
                    <a:pt x="0" y="132383"/>
                  </a:lnTo>
                  <a:lnTo>
                    <a:pt x="0" y="6527099"/>
                  </a:lnTo>
                  <a:lnTo>
                    <a:pt x="6748" y="6568944"/>
                  </a:lnTo>
                  <a:lnTo>
                    <a:pt x="25540" y="6605285"/>
                  </a:lnTo>
                  <a:lnTo>
                    <a:pt x="54197" y="6633942"/>
                  </a:lnTo>
                  <a:lnTo>
                    <a:pt x="90538" y="6652734"/>
                  </a:lnTo>
                  <a:lnTo>
                    <a:pt x="132383" y="6659483"/>
                  </a:lnTo>
                  <a:lnTo>
                    <a:pt x="11092405" y="6659483"/>
                  </a:lnTo>
                  <a:lnTo>
                    <a:pt x="11134246" y="6652734"/>
                  </a:lnTo>
                  <a:lnTo>
                    <a:pt x="11170587" y="6633942"/>
                  </a:lnTo>
                  <a:lnTo>
                    <a:pt x="11199245" y="6605285"/>
                  </a:lnTo>
                  <a:lnTo>
                    <a:pt x="11218039" y="6568944"/>
                  </a:lnTo>
                  <a:lnTo>
                    <a:pt x="11224789" y="6527099"/>
                  </a:lnTo>
                  <a:lnTo>
                    <a:pt x="11224789" y="132383"/>
                  </a:lnTo>
                  <a:lnTo>
                    <a:pt x="11218039" y="90542"/>
                  </a:lnTo>
                  <a:lnTo>
                    <a:pt x="11199245" y="54201"/>
                  </a:lnTo>
                  <a:lnTo>
                    <a:pt x="11170587" y="25543"/>
                  </a:lnTo>
                  <a:lnTo>
                    <a:pt x="11134246" y="6749"/>
                  </a:lnTo>
                  <a:lnTo>
                    <a:pt x="11092405" y="0"/>
                  </a:lnTo>
                  <a:close/>
                </a:path>
              </a:pathLst>
            </a:custGeom>
            <a:solidFill>
              <a:srgbClr val="F4F7F9"/>
            </a:solid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1" name="Google Shape;71;p2"/>
            <p:cNvSpPr/>
            <p:nvPr/>
          </p:nvSpPr>
          <p:spPr>
            <a:xfrm>
              <a:off x="4439655" y="3211441"/>
              <a:ext cx="174625" cy="6652259"/>
            </a:xfrm>
            <a:custGeom>
              <a:avLst/>
              <a:gdLst/>
              <a:ahLst/>
              <a:cxnLst/>
              <a:rect l="l" t="t" r="r" b="b"/>
              <a:pathLst>
                <a:path w="174625" h="6652259" extrusionOk="0">
                  <a:moveTo>
                    <a:pt x="174382" y="0"/>
                  </a:moveTo>
                  <a:lnTo>
                    <a:pt x="89375" y="0"/>
                  </a:lnTo>
                  <a:lnTo>
                    <a:pt x="54197" y="18193"/>
                  </a:lnTo>
                  <a:lnTo>
                    <a:pt x="25540" y="46851"/>
                  </a:lnTo>
                  <a:lnTo>
                    <a:pt x="6748" y="83191"/>
                  </a:lnTo>
                  <a:lnTo>
                    <a:pt x="0" y="125032"/>
                  </a:lnTo>
                  <a:lnTo>
                    <a:pt x="0" y="6519749"/>
                  </a:lnTo>
                  <a:lnTo>
                    <a:pt x="6748" y="6561594"/>
                  </a:lnTo>
                  <a:lnTo>
                    <a:pt x="25540" y="6597935"/>
                  </a:lnTo>
                  <a:lnTo>
                    <a:pt x="54197" y="6626591"/>
                  </a:lnTo>
                  <a:lnTo>
                    <a:pt x="90538" y="6645384"/>
                  </a:lnTo>
                  <a:lnTo>
                    <a:pt x="132383" y="6652132"/>
                  </a:lnTo>
                  <a:lnTo>
                    <a:pt x="174382" y="6652132"/>
                  </a:lnTo>
                  <a:lnTo>
                    <a:pt x="174382" y="0"/>
                  </a:lnTo>
                  <a:close/>
                </a:path>
              </a:pathLst>
            </a:custGeom>
            <a:solidFill>
              <a:srgbClr val="6E79CC"/>
            </a:solid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72" name="Google Shape;72;p2"/>
          <p:cNvSpPr txBox="1"/>
          <p:nvPr/>
        </p:nvSpPr>
        <p:spPr>
          <a:xfrm>
            <a:off x="5154075" y="3783600"/>
            <a:ext cx="10006500" cy="54316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4600" rIns="0" bIns="0" anchor="t" anchorCtr="0">
            <a:spAutoFit/>
          </a:bodyPr>
          <a:lstStyle/>
          <a:p>
            <a:pPr marL="355600" marR="0" lvl="0" indent="-34290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950"/>
              <a:buFont typeface="Arial" panose="020B0604020202020204" pitchFamily="34" charset="0"/>
              <a:buChar char="•"/>
            </a:pPr>
            <a:r>
              <a:rPr lang="fa-IR" sz="3200" b="0" i="0" u="none" strike="noStrike" cap="none" dirty="0">
                <a:solidFill>
                  <a:srgbClr val="000000"/>
                </a:solidFill>
                <a:latin typeface="+mn-lt"/>
                <a:ea typeface="Avenir"/>
                <a:cs typeface="+mn-cs"/>
                <a:sym typeface="Avenir"/>
              </a:rPr>
              <a:t>این </a:t>
            </a:r>
            <a:r>
              <a:rPr lang="fa-IR" sz="3200" b="0" i="1" u="none" strike="noStrike" cap="none" dirty="0">
                <a:solidFill>
                  <a:srgbClr val="000000"/>
                </a:solidFill>
                <a:latin typeface="+mn-lt"/>
                <a:ea typeface="Avenir"/>
                <a:cs typeface="+mn-cs"/>
                <a:sym typeface="Avenir"/>
              </a:rPr>
              <a:t>طرح</a:t>
            </a:r>
            <a:r>
              <a:rPr lang="fa-IR" sz="3200" b="0" i="0" u="none" strike="noStrike" cap="none" dirty="0">
                <a:solidFill>
                  <a:srgbClr val="000000"/>
                </a:solidFill>
                <a:latin typeface="+mn-lt"/>
                <a:ea typeface="Avenir"/>
                <a:cs typeface="+mn-cs"/>
                <a:sym typeface="Avenir"/>
              </a:rPr>
              <a:t> پرزنت را راهنمایی برای درست کردن پاورپوینت‌های ارائه خود در نظر بگیرید. </a:t>
            </a:r>
            <a:r>
              <a:rPr lang="fa-IR" sz="3200" dirty="0">
                <a:latin typeface="+mn-lt"/>
                <a:ea typeface="Avenir"/>
                <a:cs typeface="+mn-cs"/>
                <a:sym typeface="Avenir"/>
              </a:rPr>
              <a:t>با استفاده از رنگ‌، فونت، تصاویر و سبک برند خودتان می‌توانید این طرح را تغییر دهید. </a:t>
            </a:r>
          </a:p>
          <a:p>
            <a:pPr marL="355600" marR="0" lvl="0" indent="-34290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950"/>
              <a:buFont typeface="Arial" panose="020B0604020202020204" pitchFamily="34" charset="0"/>
              <a:buChar char="•"/>
            </a:pPr>
            <a:r>
              <a:rPr lang="fa-IR" sz="3200" b="0" i="0" u="none" strike="noStrike" cap="none" dirty="0">
                <a:solidFill>
                  <a:srgbClr val="000000"/>
                </a:solidFill>
                <a:latin typeface="+mn-lt"/>
                <a:ea typeface="Avenir"/>
                <a:cs typeface="+mn-cs"/>
                <a:sym typeface="Avenir"/>
              </a:rPr>
              <a:t>با استفاده از</a:t>
            </a:r>
            <a:r>
              <a:rPr lang="fa-IR" sz="3200" dirty="0">
                <a:latin typeface="+mn-lt"/>
                <a:ea typeface="Avenir"/>
                <a:cs typeface="+mn-cs"/>
                <a:sym typeface="Avenir"/>
              </a:rPr>
              <a:t>دگمه «</a:t>
            </a:r>
            <a:r>
              <a:rPr lang="en-US" sz="3200" dirty="0">
                <a:latin typeface="+mn-lt"/>
                <a:ea typeface="Avenir"/>
                <a:cs typeface="+mn-cs"/>
                <a:sym typeface="Avenir"/>
              </a:rPr>
              <a:t>New Slide</a:t>
            </a:r>
            <a:r>
              <a:rPr lang="fa-IR" sz="3200" dirty="0">
                <a:latin typeface="+mn-lt"/>
                <a:ea typeface="Avenir"/>
                <a:cs typeface="+mn-cs"/>
                <a:sym typeface="Avenir"/>
              </a:rPr>
              <a:t>» </a:t>
            </a:r>
            <a:r>
              <a:rPr lang="fa-IR" sz="3200" dirty="0" err="1">
                <a:latin typeface="+mn-lt"/>
                <a:ea typeface="Avenir"/>
                <a:cs typeface="+mn-cs"/>
                <a:sym typeface="Avenir"/>
              </a:rPr>
              <a:t>می‌توانید</a:t>
            </a:r>
            <a:r>
              <a:rPr lang="fa-IR" sz="3200" dirty="0">
                <a:latin typeface="+mn-lt"/>
                <a:ea typeface="Avenir"/>
                <a:cs typeface="+mn-cs"/>
                <a:sym typeface="Avenir"/>
              </a:rPr>
              <a:t> اسلاید جدیدی اضافه کنید. </a:t>
            </a:r>
          </a:p>
          <a:p>
            <a:pPr marL="355600" marR="0" lvl="0" indent="-34290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950"/>
              <a:buFont typeface="Arial" panose="020B0604020202020204" pitchFamily="34" charset="0"/>
              <a:buChar char="•"/>
            </a:pPr>
            <a:r>
              <a:rPr lang="fa-IR" sz="3200" b="0" i="0" u="none" strike="noStrike" cap="none" dirty="0">
                <a:solidFill>
                  <a:srgbClr val="000000"/>
                </a:solidFill>
                <a:latin typeface="+mn-lt"/>
                <a:ea typeface="Avenir"/>
                <a:cs typeface="+mn-cs"/>
                <a:sym typeface="Avenir"/>
              </a:rPr>
              <a:t>این طرح هم برای کاربران </a:t>
            </a:r>
            <a:r>
              <a:rPr lang="en-US" sz="3200" b="0" i="0" u="none" strike="noStrike" cap="none" dirty="0">
                <a:solidFill>
                  <a:srgbClr val="000000"/>
                </a:solidFill>
                <a:latin typeface="+mn-lt"/>
                <a:ea typeface="Avenir"/>
                <a:cs typeface="+mn-cs"/>
                <a:sym typeface="Avenir"/>
              </a:rPr>
              <a:t>Mac</a:t>
            </a:r>
            <a:r>
              <a:rPr lang="fa-IR" sz="3200" b="0" i="0" u="none" strike="noStrike" cap="none" dirty="0">
                <a:solidFill>
                  <a:srgbClr val="000000"/>
                </a:solidFill>
                <a:latin typeface="+mn-lt"/>
                <a:ea typeface="Avenir"/>
                <a:cs typeface="+mn-cs"/>
                <a:sym typeface="Avenir"/>
              </a:rPr>
              <a:t> و هم </a:t>
            </a:r>
            <a:r>
              <a:rPr lang="en-US" sz="3200" b="0" i="0" u="none" strike="noStrike" cap="none" dirty="0">
                <a:solidFill>
                  <a:srgbClr val="000000"/>
                </a:solidFill>
                <a:latin typeface="+mn-lt"/>
                <a:ea typeface="Avenir"/>
                <a:cs typeface="+mn-cs"/>
                <a:sym typeface="Avenir"/>
              </a:rPr>
              <a:t>PC</a:t>
            </a:r>
            <a:r>
              <a:rPr lang="fa-IR" sz="3200" b="0" i="0" u="none" strike="noStrike" cap="none" dirty="0">
                <a:solidFill>
                  <a:srgbClr val="000000"/>
                </a:solidFill>
                <a:latin typeface="+mn-lt"/>
                <a:ea typeface="Avenir"/>
                <a:cs typeface="+mn-cs"/>
                <a:sym typeface="Avenir"/>
              </a:rPr>
              <a:t> مناسب است. اما اگر دیدید که چیزی کمی جابجا شده، </a:t>
            </a:r>
            <a:r>
              <a:rPr lang="fa-IR" sz="3200" dirty="0">
                <a:latin typeface="+mn-lt"/>
                <a:ea typeface="Avenir"/>
                <a:cs typeface="+mn-cs"/>
                <a:sym typeface="Avenir"/>
              </a:rPr>
              <a:t>کافیست اسلاید را تنظیم کرده و حرکت دهید تا درست شود. </a:t>
            </a:r>
          </a:p>
          <a:p>
            <a:pPr marL="355600" marR="0" lvl="0" indent="-34290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950"/>
              <a:buFont typeface="Arial" panose="020B0604020202020204" pitchFamily="34" charset="0"/>
              <a:buChar char="•"/>
            </a:pPr>
            <a:r>
              <a:rPr lang="fa-IR" sz="3200" b="0" i="0" u="none" strike="noStrike" cap="none" dirty="0">
                <a:solidFill>
                  <a:srgbClr val="000000"/>
                </a:solidFill>
                <a:latin typeface="+mn-lt"/>
                <a:ea typeface="Avenir"/>
                <a:cs typeface="+mn-cs"/>
                <a:sym typeface="Avenir"/>
              </a:rPr>
              <a:t>هر چیزی که لازم دارید، می‌توانید استفاده کنید. اگر دوست دارید یک تکست باکس </a:t>
            </a:r>
            <a:r>
              <a:rPr lang="fa-IR" sz="3200" dirty="0">
                <a:latin typeface="+mn-lt"/>
                <a:ea typeface="Avenir"/>
                <a:cs typeface="+mn-cs"/>
                <a:sym typeface="Avenir"/>
              </a:rPr>
              <a:t>جدید اضافه کنید، هیچ اشکالی ندارد، به راحتی میتوانید این کار را بکنید. حتی می‌توانید چند طرح را با هم ادغام کنید و به طرح دلخواه خود برسید. </a:t>
            </a:r>
            <a:endParaRPr sz="3200" b="0" i="0" u="none" strike="noStrike" cap="none" dirty="0">
              <a:solidFill>
                <a:srgbClr val="000000"/>
              </a:solidFill>
              <a:latin typeface="+mn-lt"/>
              <a:ea typeface="Avenir"/>
              <a:cs typeface="+mn-cs"/>
              <a:sym typeface="Avenir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111;p17">
            <a:extLst>
              <a:ext uri="{FF2B5EF4-FFF2-40B4-BE49-F238E27FC236}">
                <a16:creationId xmlns:a16="http://schemas.microsoft.com/office/drawing/2014/main" id="{37F6BB60-EDD4-82EE-E448-B525A2B48CCB}"/>
              </a:ext>
            </a:extLst>
          </p:cNvPr>
          <p:cNvSpPr/>
          <p:nvPr/>
        </p:nvSpPr>
        <p:spPr>
          <a:xfrm>
            <a:off x="7251033" y="5067894"/>
            <a:ext cx="4677890" cy="1173562"/>
          </a:xfrm>
          <a:prstGeom prst="roundRect">
            <a:avLst>
              <a:gd name="adj" fmla="val 4563"/>
            </a:avLst>
          </a:prstGeom>
          <a:solidFill>
            <a:srgbClr val="00A6C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 rtl="1"/>
            <a:r>
              <a:rPr lang="fa-IR" sz="3200" dirty="0">
                <a:solidFill>
                  <a:schemeClr val="bg1"/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لینک ثبت نام</a:t>
            </a:r>
            <a:endParaRPr sz="3200" dirty="0">
              <a:solidFill>
                <a:schemeClr val="bg1"/>
              </a:solidFill>
            </a:endParaRPr>
          </a:p>
        </p:txBody>
      </p:sp>
      <p:sp>
        <p:nvSpPr>
          <p:cNvPr id="2" name="Google Shape;80;p3">
            <a:extLst>
              <a:ext uri="{FF2B5EF4-FFF2-40B4-BE49-F238E27FC236}">
                <a16:creationId xmlns:a16="http://schemas.microsoft.com/office/drawing/2014/main" id="{ECC22198-DAD1-B5EB-74B5-9395DB7088C4}"/>
              </a:ext>
            </a:extLst>
          </p:cNvPr>
          <p:cNvSpPr/>
          <p:nvPr/>
        </p:nvSpPr>
        <p:spPr>
          <a:xfrm>
            <a:off x="0" y="4255800"/>
            <a:ext cx="3997325" cy="6320155"/>
          </a:xfrm>
          <a:custGeom>
            <a:avLst/>
            <a:gdLst/>
            <a:ahLst/>
            <a:cxnLst/>
            <a:rect l="l" t="t" r="r" b="b"/>
            <a:pathLst>
              <a:path w="3997325" h="6320155" extrusionOk="0">
                <a:moveTo>
                  <a:pt x="0" y="0"/>
                </a:moveTo>
                <a:lnTo>
                  <a:pt x="0" y="6320139"/>
                </a:lnTo>
                <a:lnTo>
                  <a:pt x="207818" y="6277573"/>
                </a:lnTo>
                <a:lnTo>
                  <a:pt x="422674" y="6229727"/>
                </a:lnTo>
                <a:lnTo>
                  <a:pt x="695142" y="6164167"/>
                </a:lnTo>
                <a:lnTo>
                  <a:pt x="963856" y="6094396"/>
                </a:lnTo>
                <a:lnTo>
                  <a:pt x="1170300" y="6037114"/>
                </a:lnTo>
                <a:lnTo>
                  <a:pt x="1364360" y="5979824"/>
                </a:lnTo>
                <a:lnTo>
                  <a:pt x="1499108" y="5937572"/>
                </a:lnTo>
                <a:lnTo>
                  <a:pt x="1582759" y="5910023"/>
                </a:lnTo>
                <a:lnTo>
                  <a:pt x="1660818" y="5883145"/>
                </a:lnTo>
                <a:lnTo>
                  <a:pt x="1732730" y="5857087"/>
                </a:lnTo>
                <a:lnTo>
                  <a:pt x="1797942" y="5831998"/>
                </a:lnTo>
                <a:lnTo>
                  <a:pt x="1845189" y="5810745"/>
                </a:lnTo>
                <a:lnTo>
                  <a:pt x="1892577" y="5788622"/>
                </a:lnTo>
                <a:lnTo>
                  <a:pt x="1940072" y="5765655"/>
                </a:lnTo>
                <a:lnTo>
                  <a:pt x="1987640" y="5741874"/>
                </a:lnTo>
                <a:lnTo>
                  <a:pt x="2035247" y="5717307"/>
                </a:lnTo>
                <a:lnTo>
                  <a:pt x="2082859" y="5691981"/>
                </a:lnTo>
                <a:lnTo>
                  <a:pt x="2130441" y="5665925"/>
                </a:lnTo>
                <a:lnTo>
                  <a:pt x="2177959" y="5639168"/>
                </a:lnTo>
                <a:lnTo>
                  <a:pt x="2225380" y="5611737"/>
                </a:lnTo>
                <a:lnTo>
                  <a:pt x="2272668" y="5583660"/>
                </a:lnTo>
                <a:lnTo>
                  <a:pt x="2319790" y="5554966"/>
                </a:lnTo>
                <a:lnTo>
                  <a:pt x="2366711" y="5525684"/>
                </a:lnTo>
                <a:lnTo>
                  <a:pt x="2413398" y="5495840"/>
                </a:lnTo>
                <a:lnTo>
                  <a:pt x="2459815" y="5465464"/>
                </a:lnTo>
                <a:lnTo>
                  <a:pt x="2505930" y="5434583"/>
                </a:lnTo>
                <a:lnTo>
                  <a:pt x="2551708" y="5403226"/>
                </a:lnTo>
                <a:lnTo>
                  <a:pt x="2597114" y="5371422"/>
                </a:lnTo>
                <a:lnTo>
                  <a:pt x="2642115" y="5339197"/>
                </a:lnTo>
                <a:lnTo>
                  <a:pt x="2686675" y="5306581"/>
                </a:lnTo>
                <a:lnTo>
                  <a:pt x="2730762" y="5273601"/>
                </a:lnTo>
                <a:lnTo>
                  <a:pt x="2774341" y="5240286"/>
                </a:lnTo>
                <a:lnTo>
                  <a:pt x="2817378" y="5206665"/>
                </a:lnTo>
                <a:lnTo>
                  <a:pt x="2859838" y="5172764"/>
                </a:lnTo>
                <a:lnTo>
                  <a:pt x="2901687" y="5138613"/>
                </a:lnTo>
                <a:lnTo>
                  <a:pt x="2942891" y="5104240"/>
                </a:lnTo>
                <a:lnTo>
                  <a:pt x="2983417" y="5069672"/>
                </a:lnTo>
                <a:lnTo>
                  <a:pt x="3023229" y="5034939"/>
                </a:lnTo>
                <a:lnTo>
                  <a:pt x="3062294" y="5000067"/>
                </a:lnTo>
                <a:lnTo>
                  <a:pt x="3100577" y="4965086"/>
                </a:lnTo>
                <a:lnTo>
                  <a:pt x="3138045" y="4930024"/>
                </a:lnTo>
                <a:lnTo>
                  <a:pt x="3174662" y="4894909"/>
                </a:lnTo>
                <a:lnTo>
                  <a:pt x="3210396" y="4859768"/>
                </a:lnTo>
                <a:lnTo>
                  <a:pt x="3245211" y="4824631"/>
                </a:lnTo>
                <a:lnTo>
                  <a:pt x="3279074" y="4789526"/>
                </a:lnTo>
                <a:lnTo>
                  <a:pt x="3311950" y="4754480"/>
                </a:lnTo>
                <a:lnTo>
                  <a:pt x="3343805" y="4719522"/>
                </a:lnTo>
                <a:lnTo>
                  <a:pt x="3374605" y="4684680"/>
                </a:lnTo>
                <a:lnTo>
                  <a:pt x="3404316" y="4649982"/>
                </a:lnTo>
                <a:lnTo>
                  <a:pt x="3432904" y="4615456"/>
                </a:lnTo>
                <a:lnTo>
                  <a:pt x="3460334" y="4581132"/>
                </a:lnTo>
                <a:lnTo>
                  <a:pt x="3486573" y="4547036"/>
                </a:lnTo>
                <a:lnTo>
                  <a:pt x="3511585" y="4513197"/>
                </a:lnTo>
                <a:lnTo>
                  <a:pt x="3535337" y="4479644"/>
                </a:lnTo>
                <a:lnTo>
                  <a:pt x="3557795" y="4446404"/>
                </a:lnTo>
                <a:lnTo>
                  <a:pt x="3578925" y="4413506"/>
                </a:lnTo>
                <a:lnTo>
                  <a:pt x="3617062" y="4348847"/>
                </a:lnTo>
                <a:lnTo>
                  <a:pt x="3634001" y="4317143"/>
                </a:lnTo>
                <a:lnTo>
                  <a:pt x="3659878" y="4273276"/>
                </a:lnTo>
                <a:lnTo>
                  <a:pt x="3684772" y="4229205"/>
                </a:lnTo>
                <a:lnTo>
                  <a:pt x="3708685" y="4184941"/>
                </a:lnTo>
                <a:lnTo>
                  <a:pt x="3731621" y="4140497"/>
                </a:lnTo>
                <a:lnTo>
                  <a:pt x="3753583" y="4095887"/>
                </a:lnTo>
                <a:lnTo>
                  <a:pt x="3774574" y="4051122"/>
                </a:lnTo>
                <a:lnTo>
                  <a:pt x="3794597" y="4006216"/>
                </a:lnTo>
                <a:lnTo>
                  <a:pt x="3813655" y="3961180"/>
                </a:lnTo>
                <a:lnTo>
                  <a:pt x="3831752" y="3916027"/>
                </a:lnTo>
                <a:lnTo>
                  <a:pt x="3848890" y="3870770"/>
                </a:lnTo>
                <a:lnTo>
                  <a:pt x="3865073" y="3825422"/>
                </a:lnTo>
                <a:lnTo>
                  <a:pt x="3880304" y="3779995"/>
                </a:lnTo>
                <a:lnTo>
                  <a:pt x="3894585" y="3734501"/>
                </a:lnTo>
                <a:lnTo>
                  <a:pt x="3907921" y="3688953"/>
                </a:lnTo>
                <a:lnTo>
                  <a:pt x="3920314" y="3643364"/>
                </a:lnTo>
                <a:lnTo>
                  <a:pt x="3931767" y="3597746"/>
                </a:lnTo>
                <a:lnTo>
                  <a:pt x="3942284" y="3552112"/>
                </a:lnTo>
                <a:lnTo>
                  <a:pt x="3951867" y="3506474"/>
                </a:lnTo>
                <a:lnTo>
                  <a:pt x="3960521" y="3460845"/>
                </a:lnTo>
                <a:lnTo>
                  <a:pt x="3968247" y="3415238"/>
                </a:lnTo>
                <a:lnTo>
                  <a:pt x="3975049" y="3369665"/>
                </a:lnTo>
                <a:lnTo>
                  <a:pt x="3980930" y="3324138"/>
                </a:lnTo>
                <a:lnTo>
                  <a:pt x="3985894" y="3278670"/>
                </a:lnTo>
                <a:lnTo>
                  <a:pt x="3989943" y="3233274"/>
                </a:lnTo>
                <a:lnTo>
                  <a:pt x="3993080" y="3187963"/>
                </a:lnTo>
                <a:lnTo>
                  <a:pt x="3995310" y="3142748"/>
                </a:lnTo>
                <a:lnTo>
                  <a:pt x="3996634" y="3097643"/>
                </a:lnTo>
                <a:lnTo>
                  <a:pt x="3997056" y="3052659"/>
                </a:lnTo>
                <a:lnTo>
                  <a:pt x="3996580" y="3007810"/>
                </a:lnTo>
                <a:lnTo>
                  <a:pt x="3995207" y="2963108"/>
                </a:lnTo>
                <a:lnTo>
                  <a:pt x="3992942" y="2918566"/>
                </a:lnTo>
                <a:lnTo>
                  <a:pt x="3989788" y="2874196"/>
                </a:lnTo>
                <a:lnTo>
                  <a:pt x="3985747" y="2830011"/>
                </a:lnTo>
                <a:lnTo>
                  <a:pt x="3980823" y="2786023"/>
                </a:lnTo>
                <a:lnTo>
                  <a:pt x="3975020" y="2742245"/>
                </a:lnTo>
                <a:lnTo>
                  <a:pt x="3968339" y="2698690"/>
                </a:lnTo>
                <a:lnTo>
                  <a:pt x="3960784" y="2655370"/>
                </a:lnTo>
                <a:lnTo>
                  <a:pt x="3952359" y="2612297"/>
                </a:lnTo>
                <a:lnTo>
                  <a:pt x="3943066" y="2569484"/>
                </a:lnTo>
                <a:lnTo>
                  <a:pt x="3932909" y="2526944"/>
                </a:lnTo>
                <a:lnTo>
                  <a:pt x="3921891" y="2484689"/>
                </a:lnTo>
                <a:lnTo>
                  <a:pt x="3910015" y="2442732"/>
                </a:lnTo>
                <a:lnTo>
                  <a:pt x="3897284" y="2401086"/>
                </a:lnTo>
                <a:lnTo>
                  <a:pt x="3883701" y="2359763"/>
                </a:lnTo>
                <a:lnTo>
                  <a:pt x="3869269" y="2318775"/>
                </a:lnTo>
                <a:lnTo>
                  <a:pt x="3853992" y="2278135"/>
                </a:lnTo>
                <a:lnTo>
                  <a:pt x="3837872" y="2237855"/>
                </a:lnTo>
                <a:lnTo>
                  <a:pt x="3820913" y="2197949"/>
                </a:lnTo>
                <a:lnTo>
                  <a:pt x="3803118" y="2158429"/>
                </a:lnTo>
                <a:lnTo>
                  <a:pt x="3784490" y="2119307"/>
                </a:lnTo>
                <a:lnTo>
                  <a:pt x="3765033" y="2080596"/>
                </a:lnTo>
                <a:lnTo>
                  <a:pt x="3744748" y="2042309"/>
                </a:lnTo>
                <a:lnTo>
                  <a:pt x="3723640" y="2004457"/>
                </a:lnTo>
                <a:lnTo>
                  <a:pt x="3701712" y="1967054"/>
                </a:lnTo>
                <a:lnTo>
                  <a:pt x="3678966" y="1930112"/>
                </a:lnTo>
                <a:lnTo>
                  <a:pt x="3655406" y="1893644"/>
                </a:lnTo>
                <a:lnTo>
                  <a:pt x="3631035" y="1857663"/>
                </a:lnTo>
                <a:lnTo>
                  <a:pt x="3605856" y="1822180"/>
                </a:lnTo>
                <a:lnTo>
                  <a:pt x="3579873" y="1787208"/>
                </a:lnTo>
                <a:lnTo>
                  <a:pt x="3553087" y="1752760"/>
                </a:lnTo>
                <a:lnTo>
                  <a:pt x="3525504" y="1718849"/>
                </a:lnTo>
                <a:lnTo>
                  <a:pt x="3497125" y="1685487"/>
                </a:lnTo>
                <a:lnTo>
                  <a:pt x="3467954" y="1652687"/>
                </a:lnTo>
                <a:lnTo>
                  <a:pt x="3437993" y="1620461"/>
                </a:lnTo>
                <a:lnTo>
                  <a:pt x="3407247" y="1588822"/>
                </a:lnTo>
                <a:lnTo>
                  <a:pt x="3375718" y="1557782"/>
                </a:lnTo>
                <a:lnTo>
                  <a:pt x="3343410" y="1527353"/>
                </a:lnTo>
                <a:lnTo>
                  <a:pt x="3310325" y="1497550"/>
                </a:lnTo>
                <a:lnTo>
                  <a:pt x="3276466" y="1468383"/>
                </a:lnTo>
                <a:lnTo>
                  <a:pt x="3241838" y="1439866"/>
                </a:lnTo>
                <a:lnTo>
                  <a:pt x="3206442" y="1412011"/>
                </a:lnTo>
                <a:lnTo>
                  <a:pt x="3170282" y="1384831"/>
                </a:lnTo>
                <a:lnTo>
                  <a:pt x="3133362" y="1358338"/>
                </a:lnTo>
                <a:lnTo>
                  <a:pt x="3095683" y="1332545"/>
                </a:lnTo>
                <a:lnTo>
                  <a:pt x="3057251" y="1307464"/>
                </a:lnTo>
                <a:lnTo>
                  <a:pt x="3018066" y="1283108"/>
                </a:lnTo>
                <a:lnTo>
                  <a:pt x="2978134" y="1259490"/>
                </a:lnTo>
                <a:lnTo>
                  <a:pt x="2937456" y="1236622"/>
                </a:lnTo>
                <a:lnTo>
                  <a:pt x="2896037" y="1214517"/>
                </a:lnTo>
                <a:lnTo>
                  <a:pt x="2853878" y="1193186"/>
                </a:lnTo>
                <a:lnTo>
                  <a:pt x="2810326" y="1168064"/>
                </a:lnTo>
                <a:lnTo>
                  <a:pt x="2765675" y="1142798"/>
                </a:lnTo>
                <a:lnTo>
                  <a:pt x="2673493" y="1092023"/>
                </a:lnTo>
                <a:lnTo>
                  <a:pt x="2578163" y="1041241"/>
                </a:lnTo>
                <a:lnTo>
                  <a:pt x="2480517" y="990832"/>
                </a:lnTo>
                <a:lnTo>
                  <a:pt x="2381386" y="941176"/>
                </a:lnTo>
                <a:lnTo>
                  <a:pt x="2281601" y="892655"/>
                </a:lnTo>
                <a:lnTo>
                  <a:pt x="2181993" y="845648"/>
                </a:lnTo>
                <a:lnTo>
                  <a:pt x="2083394" y="800535"/>
                </a:lnTo>
                <a:lnTo>
                  <a:pt x="1986635" y="757697"/>
                </a:lnTo>
                <a:lnTo>
                  <a:pt x="1892547" y="717515"/>
                </a:lnTo>
                <a:lnTo>
                  <a:pt x="1801962" y="680368"/>
                </a:lnTo>
                <a:lnTo>
                  <a:pt x="1758242" y="663051"/>
                </a:lnTo>
                <a:lnTo>
                  <a:pt x="1715710" y="646636"/>
                </a:lnTo>
                <a:lnTo>
                  <a:pt x="1674469" y="631170"/>
                </a:lnTo>
                <a:lnTo>
                  <a:pt x="1634623" y="616701"/>
                </a:lnTo>
                <a:lnTo>
                  <a:pt x="1596277" y="603275"/>
                </a:lnTo>
                <a:lnTo>
                  <a:pt x="1559533" y="590942"/>
                </a:lnTo>
                <a:lnTo>
                  <a:pt x="1491270" y="569739"/>
                </a:lnTo>
                <a:lnTo>
                  <a:pt x="0" y="0"/>
                </a:lnTo>
                <a:close/>
              </a:path>
            </a:pathLst>
          </a:custGeom>
          <a:solidFill>
            <a:srgbClr val="FFBC49"/>
          </a:solidFill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" name="Google Shape;81;p3">
            <a:extLst>
              <a:ext uri="{FF2B5EF4-FFF2-40B4-BE49-F238E27FC236}">
                <a16:creationId xmlns:a16="http://schemas.microsoft.com/office/drawing/2014/main" id="{C4E8C053-56E7-F352-68A8-BBF8BD39F196}"/>
              </a:ext>
            </a:extLst>
          </p:cNvPr>
          <p:cNvSpPr/>
          <p:nvPr/>
        </p:nvSpPr>
        <p:spPr>
          <a:xfrm>
            <a:off x="16376518" y="3594984"/>
            <a:ext cx="3728085" cy="7713980"/>
          </a:xfrm>
          <a:custGeom>
            <a:avLst/>
            <a:gdLst/>
            <a:ahLst/>
            <a:cxnLst/>
            <a:rect l="l" t="t" r="r" b="b"/>
            <a:pathLst>
              <a:path w="3728084" h="7713980" extrusionOk="0">
                <a:moveTo>
                  <a:pt x="3564031" y="0"/>
                </a:moveTo>
                <a:lnTo>
                  <a:pt x="3514817" y="429"/>
                </a:lnTo>
                <a:lnTo>
                  <a:pt x="3465842" y="1358"/>
                </a:lnTo>
                <a:lnTo>
                  <a:pt x="3417117" y="2787"/>
                </a:lnTo>
                <a:lnTo>
                  <a:pt x="3368654" y="4716"/>
                </a:lnTo>
                <a:lnTo>
                  <a:pt x="3320464" y="7147"/>
                </a:lnTo>
                <a:lnTo>
                  <a:pt x="3272559" y="10080"/>
                </a:lnTo>
                <a:lnTo>
                  <a:pt x="3224948" y="13517"/>
                </a:lnTo>
                <a:lnTo>
                  <a:pt x="3177644" y="17458"/>
                </a:lnTo>
                <a:lnTo>
                  <a:pt x="3130657" y="21903"/>
                </a:lnTo>
                <a:lnTo>
                  <a:pt x="3083999" y="26855"/>
                </a:lnTo>
                <a:lnTo>
                  <a:pt x="3037681" y="32313"/>
                </a:lnTo>
                <a:lnTo>
                  <a:pt x="2991714" y="38280"/>
                </a:lnTo>
                <a:lnTo>
                  <a:pt x="2946109" y="44754"/>
                </a:lnTo>
                <a:lnTo>
                  <a:pt x="2900877" y="51739"/>
                </a:lnTo>
                <a:lnTo>
                  <a:pt x="2856029" y="59233"/>
                </a:lnTo>
                <a:lnTo>
                  <a:pt x="2811578" y="67239"/>
                </a:lnTo>
                <a:lnTo>
                  <a:pt x="2767533" y="75757"/>
                </a:lnTo>
                <a:lnTo>
                  <a:pt x="2723905" y="84788"/>
                </a:lnTo>
                <a:lnTo>
                  <a:pt x="2680707" y="94333"/>
                </a:lnTo>
                <a:lnTo>
                  <a:pt x="2637950" y="104392"/>
                </a:lnTo>
                <a:lnTo>
                  <a:pt x="2595643" y="114967"/>
                </a:lnTo>
                <a:lnTo>
                  <a:pt x="2553799" y="126059"/>
                </a:lnTo>
                <a:lnTo>
                  <a:pt x="2512429" y="137668"/>
                </a:lnTo>
                <a:lnTo>
                  <a:pt x="2471543" y="149795"/>
                </a:lnTo>
                <a:lnTo>
                  <a:pt x="2431154" y="162442"/>
                </a:lnTo>
                <a:lnTo>
                  <a:pt x="2391271" y="175608"/>
                </a:lnTo>
                <a:lnTo>
                  <a:pt x="2351907" y="189296"/>
                </a:lnTo>
                <a:lnTo>
                  <a:pt x="2313072" y="203505"/>
                </a:lnTo>
                <a:lnTo>
                  <a:pt x="2274778" y="218237"/>
                </a:lnTo>
                <a:lnTo>
                  <a:pt x="2237035" y="233492"/>
                </a:lnTo>
                <a:lnTo>
                  <a:pt x="2199856" y="249272"/>
                </a:lnTo>
                <a:lnTo>
                  <a:pt x="2163250" y="265577"/>
                </a:lnTo>
                <a:lnTo>
                  <a:pt x="2127230" y="282409"/>
                </a:lnTo>
                <a:lnTo>
                  <a:pt x="2091806" y="299767"/>
                </a:lnTo>
                <a:lnTo>
                  <a:pt x="2056989" y="317654"/>
                </a:lnTo>
                <a:lnTo>
                  <a:pt x="2022792" y="336069"/>
                </a:lnTo>
                <a:lnTo>
                  <a:pt x="1989223" y="355014"/>
                </a:lnTo>
                <a:lnTo>
                  <a:pt x="1956296" y="374490"/>
                </a:lnTo>
                <a:lnTo>
                  <a:pt x="1910145" y="395125"/>
                </a:lnTo>
                <a:lnTo>
                  <a:pt x="1864059" y="416723"/>
                </a:lnTo>
                <a:lnTo>
                  <a:pt x="1818064" y="439256"/>
                </a:lnTo>
                <a:lnTo>
                  <a:pt x="1772189" y="462698"/>
                </a:lnTo>
                <a:lnTo>
                  <a:pt x="1726459" y="487022"/>
                </a:lnTo>
                <a:lnTo>
                  <a:pt x="1680901" y="512202"/>
                </a:lnTo>
                <a:lnTo>
                  <a:pt x="1635541" y="538211"/>
                </a:lnTo>
                <a:lnTo>
                  <a:pt x="1590406" y="565022"/>
                </a:lnTo>
                <a:lnTo>
                  <a:pt x="1545524" y="592608"/>
                </a:lnTo>
                <a:lnTo>
                  <a:pt x="1500919" y="620943"/>
                </a:lnTo>
                <a:lnTo>
                  <a:pt x="1456620" y="650000"/>
                </a:lnTo>
                <a:lnTo>
                  <a:pt x="1412653" y="679752"/>
                </a:lnTo>
                <a:lnTo>
                  <a:pt x="1369044" y="710172"/>
                </a:lnTo>
                <a:lnTo>
                  <a:pt x="1325820" y="741234"/>
                </a:lnTo>
                <a:lnTo>
                  <a:pt x="1283007" y="772911"/>
                </a:lnTo>
                <a:lnTo>
                  <a:pt x="1240633" y="805175"/>
                </a:lnTo>
                <a:lnTo>
                  <a:pt x="1198723" y="838002"/>
                </a:lnTo>
                <a:lnTo>
                  <a:pt x="1157306" y="871363"/>
                </a:lnTo>
                <a:lnTo>
                  <a:pt x="1116406" y="905232"/>
                </a:lnTo>
                <a:lnTo>
                  <a:pt x="1076051" y="939582"/>
                </a:lnTo>
                <a:lnTo>
                  <a:pt x="1036267" y="974387"/>
                </a:lnTo>
                <a:lnTo>
                  <a:pt x="997082" y="1009619"/>
                </a:lnTo>
                <a:lnTo>
                  <a:pt x="958521" y="1045252"/>
                </a:lnTo>
                <a:lnTo>
                  <a:pt x="920611" y="1081260"/>
                </a:lnTo>
                <a:lnTo>
                  <a:pt x="883379" y="1117615"/>
                </a:lnTo>
                <a:lnTo>
                  <a:pt x="846852" y="1154291"/>
                </a:lnTo>
                <a:lnTo>
                  <a:pt x="811056" y="1191261"/>
                </a:lnTo>
                <a:lnTo>
                  <a:pt x="776018" y="1228498"/>
                </a:lnTo>
                <a:lnTo>
                  <a:pt x="741764" y="1265976"/>
                </a:lnTo>
                <a:lnTo>
                  <a:pt x="708321" y="1303668"/>
                </a:lnTo>
                <a:lnTo>
                  <a:pt x="675716" y="1341547"/>
                </a:lnTo>
                <a:lnTo>
                  <a:pt x="643976" y="1379586"/>
                </a:lnTo>
                <a:lnTo>
                  <a:pt x="613126" y="1417758"/>
                </a:lnTo>
                <a:lnTo>
                  <a:pt x="583194" y="1456038"/>
                </a:lnTo>
                <a:lnTo>
                  <a:pt x="554206" y="1494398"/>
                </a:lnTo>
                <a:lnTo>
                  <a:pt x="526189" y="1532811"/>
                </a:lnTo>
                <a:lnTo>
                  <a:pt x="499170" y="1571251"/>
                </a:lnTo>
                <a:lnTo>
                  <a:pt x="473174" y="1609690"/>
                </a:lnTo>
                <a:lnTo>
                  <a:pt x="448230" y="1648103"/>
                </a:lnTo>
                <a:lnTo>
                  <a:pt x="424363" y="1686463"/>
                </a:lnTo>
                <a:lnTo>
                  <a:pt x="401599" y="1724742"/>
                </a:lnTo>
                <a:lnTo>
                  <a:pt x="379967" y="1762914"/>
                </a:lnTo>
                <a:lnTo>
                  <a:pt x="359492" y="1800952"/>
                </a:lnTo>
                <a:lnTo>
                  <a:pt x="340200" y="1838830"/>
                </a:lnTo>
                <a:lnTo>
                  <a:pt x="322119" y="1876520"/>
                </a:lnTo>
                <a:lnTo>
                  <a:pt x="305276" y="1913997"/>
                </a:lnTo>
                <a:lnTo>
                  <a:pt x="289696" y="1951232"/>
                </a:lnTo>
                <a:lnTo>
                  <a:pt x="275407" y="1988201"/>
                </a:lnTo>
                <a:lnTo>
                  <a:pt x="262434" y="2024875"/>
                </a:lnTo>
                <a:lnTo>
                  <a:pt x="250806" y="2061228"/>
                </a:lnTo>
                <a:lnTo>
                  <a:pt x="240547" y="2097234"/>
                </a:lnTo>
                <a:lnTo>
                  <a:pt x="225713" y="2135992"/>
                </a:lnTo>
                <a:lnTo>
                  <a:pt x="211366" y="2175065"/>
                </a:lnTo>
                <a:lnTo>
                  <a:pt x="197504" y="2214446"/>
                </a:lnTo>
                <a:lnTo>
                  <a:pt x="184127" y="2254132"/>
                </a:lnTo>
                <a:lnTo>
                  <a:pt x="171232" y="2294115"/>
                </a:lnTo>
                <a:lnTo>
                  <a:pt x="158819" y="2334392"/>
                </a:lnTo>
                <a:lnTo>
                  <a:pt x="146885" y="2374955"/>
                </a:lnTo>
                <a:lnTo>
                  <a:pt x="135429" y="2415801"/>
                </a:lnTo>
                <a:lnTo>
                  <a:pt x="124450" y="2456924"/>
                </a:lnTo>
                <a:lnTo>
                  <a:pt x="113946" y="2498318"/>
                </a:lnTo>
                <a:lnTo>
                  <a:pt x="103916" y="2539977"/>
                </a:lnTo>
                <a:lnTo>
                  <a:pt x="94358" y="2581898"/>
                </a:lnTo>
                <a:lnTo>
                  <a:pt x="85270" y="2624073"/>
                </a:lnTo>
                <a:lnTo>
                  <a:pt x="76652" y="2666498"/>
                </a:lnTo>
                <a:lnTo>
                  <a:pt x="68500" y="2709167"/>
                </a:lnTo>
                <a:lnTo>
                  <a:pt x="60815" y="2752076"/>
                </a:lnTo>
                <a:lnTo>
                  <a:pt x="53595" y="2795218"/>
                </a:lnTo>
                <a:lnTo>
                  <a:pt x="46837" y="2838588"/>
                </a:lnTo>
                <a:lnTo>
                  <a:pt x="40541" y="2882181"/>
                </a:lnTo>
                <a:lnTo>
                  <a:pt x="34705" y="2925991"/>
                </a:lnTo>
                <a:lnTo>
                  <a:pt x="29328" y="2970014"/>
                </a:lnTo>
                <a:lnTo>
                  <a:pt x="24407" y="3014243"/>
                </a:lnTo>
                <a:lnTo>
                  <a:pt x="19942" y="3058673"/>
                </a:lnTo>
                <a:lnTo>
                  <a:pt x="15930" y="3103299"/>
                </a:lnTo>
                <a:lnTo>
                  <a:pt x="12372" y="3148116"/>
                </a:lnTo>
                <a:lnTo>
                  <a:pt x="9264" y="3193118"/>
                </a:lnTo>
                <a:lnTo>
                  <a:pt x="6605" y="3238299"/>
                </a:lnTo>
                <a:lnTo>
                  <a:pt x="4394" y="3283655"/>
                </a:lnTo>
                <a:lnTo>
                  <a:pt x="2630" y="3329180"/>
                </a:lnTo>
                <a:lnTo>
                  <a:pt x="1310" y="3374868"/>
                </a:lnTo>
                <a:lnTo>
                  <a:pt x="434" y="3420715"/>
                </a:lnTo>
                <a:lnTo>
                  <a:pt x="0" y="3466714"/>
                </a:lnTo>
                <a:lnTo>
                  <a:pt x="5" y="3512861"/>
                </a:lnTo>
                <a:lnTo>
                  <a:pt x="450" y="3559149"/>
                </a:lnTo>
                <a:lnTo>
                  <a:pt x="1332" y="3605575"/>
                </a:lnTo>
                <a:lnTo>
                  <a:pt x="2650" y="3652131"/>
                </a:lnTo>
                <a:lnTo>
                  <a:pt x="4401" y="3698814"/>
                </a:lnTo>
                <a:lnTo>
                  <a:pt x="6586" y="3745616"/>
                </a:lnTo>
                <a:lnTo>
                  <a:pt x="9202" y="3792534"/>
                </a:lnTo>
                <a:lnTo>
                  <a:pt x="12247" y="3839562"/>
                </a:lnTo>
                <a:lnTo>
                  <a:pt x="15721" y="3886694"/>
                </a:lnTo>
                <a:lnTo>
                  <a:pt x="19622" y="3933925"/>
                </a:lnTo>
                <a:lnTo>
                  <a:pt x="23947" y="3981249"/>
                </a:lnTo>
                <a:lnTo>
                  <a:pt x="28696" y="4028662"/>
                </a:lnTo>
                <a:lnTo>
                  <a:pt x="33868" y="4076157"/>
                </a:lnTo>
                <a:lnTo>
                  <a:pt x="39460" y="4123730"/>
                </a:lnTo>
                <a:lnTo>
                  <a:pt x="45471" y="4171374"/>
                </a:lnTo>
                <a:lnTo>
                  <a:pt x="51899" y="4219086"/>
                </a:lnTo>
                <a:lnTo>
                  <a:pt x="58744" y="4266858"/>
                </a:lnTo>
                <a:lnTo>
                  <a:pt x="66003" y="4314686"/>
                </a:lnTo>
                <a:lnTo>
                  <a:pt x="73676" y="4362565"/>
                </a:lnTo>
                <a:lnTo>
                  <a:pt x="81760" y="4410489"/>
                </a:lnTo>
                <a:lnTo>
                  <a:pt x="90254" y="4458452"/>
                </a:lnTo>
                <a:lnTo>
                  <a:pt x="99156" y="4506450"/>
                </a:lnTo>
                <a:lnTo>
                  <a:pt x="108465" y="4554477"/>
                </a:lnTo>
                <a:lnTo>
                  <a:pt x="118180" y="4602527"/>
                </a:lnTo>
                <a:lnTo>
                  <a:pt x="128299" y="4650595"/>
                </a:lnTo>
                <a:lnTo>
                  <a:pt x="138820" y="4698676"/>
                </a:lnTo>
                <a:lnTo>
                  <a:pt x="149743" y="4746765"/>
                </a:lnTo>
                <a:lnTo>
                  <a:pt x="161064" y="4794855"/>
                </a:lnTo>
                <a:lnTo>
                  <a:pt x="172784" y="4842942"/>
                </a:lnTo>
                <a:lnTo>
                  <a:pt x="184900" y="4891020"/>
                </a:lnTo>
                <a:lnTo>
                  <a:pt x="197411" y="4939084"/>
                </a:lnTo>
                <a:lnTo>
                  <a:pt x="210315" y="4987129"/>
                </a:lnTo>
                <a:lnTo>
                  <a:pt x="223611" y="5035148"/>
                </a:lnTo>
                <a:lnTo>
                  <a:pt x="237297" y="5083137"/>
                </a:lnTo>
                <a:lnTo>
                  <a:pt x="251372" y="5131090"/>
                </a:lnTo>
                <a:lnTo>
                  <a:pt x="265835" y="5179003"/>
                </a:lnTo>
                <a:lnTo>
                  <a:pt x="280683" y="5226868"/>
                </a:lnTo>
                <a:lnTo>
                  <a:pt x="295916" y="5274682"/>
                </a:lnTo>
                <a:lnTo>
                  <a:pt x="311531" y="5322439"/>
                </a:lnTo>
                <a:lnTo>
                  <a:pt x="327528" y="5370132"/>
                </a:lnTo>
                <a:lnTo>
                  <a:pt x="343905" y="5417758"/>
                </a:lnTo>
                <a:lnTo>
                  <a:pt x="360659" y="5465310"/>
                </a:lnTo>
                <a:lnTo>
                  <a:pt x="377791" y="5512784"/>
                </a:lnTo>
                <a:lnTo>
                  <a:pt x="395297" y="5560173"/>
                </a:lnTo>
                <a:lnTo>
                  <a:pt x="413177" y="5607473"/>
                </a:lnTo>
                <a:lnTo>
                  <a:pt x="431430" y="5654678"/>
                </a:lnTo>
                <a:lnTo>
                  <a:pt x="450053" y="5701782"/>
                </a:lnTo>
                <a:lnTo>
                  <a:pt x="469045" y="5748781"/>
                </a:lnTo>
                <a:lnTo>
                  <a:pt x="488405" y="5795668"/>
                </a:lnTo>
                <a:lnTo>
                  <a:pt x="508131" y="5842439"/>
                </a:lnTo>
                <a:lnTo>
                  <a:pt x="528222" y="5889088"/>
                </a:lnTo>
                <a:lnTo>
                  <a:pt x="548676" y="5935609"/>
                </a:lnTo>
                <a:lnTo>
                  <a:pt x="569491" y="5981998"/>
                </a:lnTo>
                <a:lnTo>
                  <a:pt x="590666" y="6028249"/>
                </a:lnTo>
                <a:lnTo>
                  <a:pt x="612200" y="6074357"/>
                </a:lnTo>
                <a:lnTo>
                  <a:pt x="634091" y="6120315"/>
                </a:lnTo>
                <a:lnTo>
                  <a:pt x="656338" y="6166120"/>
                </a:lnTo>
                <a:lnTo>
                  <a:pt x="678938" y="6211764"/>
                </a:lnTo>
                <a:lnTo>
                  <a:pt x="701891" y="6257244"/>
                </a:lnTo>
                <a:lnTo>
                  <a:pt x="725195" y="6302553"/>
                </a:lnTo>
                <a:lnTo>
                  <a:pt x="748848" y="6347687"/>
                </a:lnTo>
                <a:lnTo>
                  <a:pt x="772850" y="6392639"/>
                </a:lnTo>
                <a:lnTo>
                  <a:pt x="797198" y="6437405"/>
                </a:lnTo>
                <a:lnTo>
                  <a:pt x="821891" y="6481979"/>
                </a:lnTo>
                <a:lnTo>
                  <a:pt x="846927" y="6526356"/>
                </a:lnTo>
                <a:lnTo>
                  <a:pt x="872305" y="6570529"/>
                </a:lnTo>
                <a:lnTo>
                  <a:pt x="898023" y="6614495"/>
                </a:lnTo>
                <a:lnTo>
                  <a:pt x="924081" y="6658247"/>
                </a:lnTo>
                <a:lnTo>
                  <a:pt x="950475" y="6701781"/>
                </a:lnTo>
                <a:lnTo>
                  <a:pt x="977206" y="6745090"/>
                </a:lnTo>
                <a:lnTo>
                  <a:pt x="1004271" y="6788169"/>
                </a:lnTo>
                <a:lnTo>
                  <a:pt x="1031669" y="6831014"/>
                </a:lnTo>
                <a:lnTo>
                  <a:pt x="1059398" y="6873618"/>
                </a:lnTo>
                <a:lnTo>
                  <a:pt x="1087456" y="6915976"/>
                </a:lnTo>
                <a:lnTo>
                  <a:pt x="1115844" y="6958083"/>
                </a:lnTo>
                <a:lnTo>
                  <a:pt x="1144557" y="6999934"/>
                </a:lnTo>
                <a:lnTo>
                  <a:pt x="1173597" y="7041522"/>
                </a:lnTo>
                <a:lnTo>
                  <a:pt x="1202959" y="7082843"/>
                </a:lnTo>
                <a:lnTo>
                  <a:pt x="1232644" y="7123892"/>
                </a:lnTo>
                <a:lnTo>
                  <a:pt x="1262650" y="7164662"/>
                </a:lnTo>
                <a:lnTo>
                  <a:pt x="1292975" y="7205149"/>
                </a:lnTo>
                <a:lnTo>
                  <a:pt x="1323618" y="7245347"/>
                </a:lnTo>
                <a:lnTo>
                  <a:pt x="1354577" y="7285250"/>
                </a:lnTo>
                <a:lnTo>
                  <a:pt x="1385850" y="7324854"/>
                </a:lnTo>
                <a:lnTo>
                  <a:pt x="1417437" y="7364153"/>
                </a:lnTo>
                <a:lnTo>
                  <a:pt x="1449335" y="7403142"/>
                </a:lnTo>
                <a:lnTo>
                  <a:pt x="1481543" y="7441814"/>
                </a:lnTo>
                <a:lnTo>
                  <a:pt x="1514060" y="7480166"/>
                </a:lnTo>
                <a:lnTo>
                  <a:pt x="1546884" y="7518190"/>
                </a:lnTo>
                <a:lnTo>
                  <a:pt x="1580014" y="7555883"/>
                </a:lnTo>
                <a:lnTo>
                  <a:pt x="1613448" y="7593239"/>
                </a:lnTo>
                <a:lnTo>
                  <a:pt x="1647184" y="7630251"/>
                </a:lnTo>
                <a:lnTo>
                  <a:pt x="1681221" y="7666916"/>
                </a:lnTo>
                <a:lnTo>
                  <a:pt x="1715558" y="7703227"/>
                </a:lnTo>
                <a:lnTo>
                  <a:pt x="1725523" y="7713571"/>
                </a:lnTo>
                <a:lnTo>
                  <a:pt x="3727581" y="7713571"/>
                </a:lnTo>
                <a:lnTo>
                  <a:pt x="3727581" y="2147"/>
                </a:lnTo>
                <a:lnTo>
                  <a:pt x="3663134" y="633"/>
                </a:lnTo>
                <a:lnTo>
                  <a:pt x="3613474" y="68"/>
                </a:lnTo>
                <a:lnTo>
                  <a:pt x="3564031" y="0"/>
                </a:lnTo>
                <a:close/>
              </a:path>
            </a:pathLst>
          </a:custGeom>
          <a:solidFill>
            <a:srgbClr val="FFBC49"/>
          </a:solidFill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7BF35F6-23B1-2E69-9479-EDF559315D96}"/>
              </a:ext>
            </a:extLst>
          </p:cNvPr>
          <p:cNvSpPr txBox="1"/>
          <p:nvPr/>
        </p:nvSpPr>
        <p:spPr>
          <a:xfrm>
            <a:off x="4059558" y="641401"/>
            <a:ext cx="10236673" cy="246221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ctr" rtl="1"/>
            <a:r>
              <a:rPr lang="ar-SA" sz="6000" b="0" i="0" u="none" strike="noStrike" dirty="0">
                <a:solidFill>
                  <a:srgbClr val="32465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نرم </a:t>
            </a:r>
            <a:r>
              <a:rPr lang="ar-SA" sz="6000" b="0" i="0" u="none" strike="noStrike" dirty="0" err="1">
                <a:solidFill>
                  <a:srgbClr val="32465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افزار</a:t>
            </a:r>
            <a:r>
              <a:rPr lang="ar-SA" sz="6000" b="0" i="0" u="none" strike="noStrike" dirty="0">
                <a:solidFill>
                  <a:srgbClr val="32465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6000" b="0" i="0" u="none" strike="noStrike" dirty="0">
                <a:solidFill>
                  <a:srgbClr val="32465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CRM</a:t>
            </a:r>
            <a:r>
              <a:rPr lang="en-US" sz="6000" b="0" i="0" u="none" strike="noStrike" dirty="0">
                <a:solidFill>
                  <a:srgbClr val="32465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a-IR" sz="6000" b="0" i="0" u="none" strike="noStrike" dirty="0">
                <a:solidFill>
                  <a:srgbClr val="32465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ar-SA" sz="6000" b="0" i="0" u="none" strike="noStrike" dirty="0" err="1">
                <a:solidFill>
                  <a:srgbClr val="32465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دیدار</a:t>
            </a:r>
            <a:r>
              <a:rPr lang="ar-SA" sz="6000" b="0" i="0" dirty="0">
                <a:solidFill>
                  <a:srgbClr val="32465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 فروش شما را تا 300% </a:t>
            </a:r>
            <a:r>
              <a:rPr lang="ar-SA" sz="6000" b="0" i="0" dirty="0" err="1">
                <a:solidFill>
                  <a:srgbClr val="32465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افزایش</a:t>
            </a:r>
            <a:r>
              <a:rPr lang="ar-SA" sz="6000" b="0" i="0" dirty="0">
                <a:solidFill>
                  <a:srgbClr val="32465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a-IR" sz="6000" b="0" i="0" dirty="0">
                <a:solidFill>
                  <a:srgbClr val="32465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می‌</a:t>
            </a:r>
            <a:r>
              <a:rPr lang="ar-SA" sz="6000" b="0" i="0" dirty="0" err="1">
                <a:solidFill>
                  <a:srgbClr val="32465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دهد</a:t>
            </a:r>
            <a:r>
              <a:rPr lang="ar-SA" sz="6000" b="0" i="0" dirty="0">
                <a:solidFill>
                  <a:srgbClr val="32465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!</a:t>
            </a:r>
          </a:p>
          <a:p>
            <a:br>
              <a:rPr lang="ar-SA" sz="1800" dirty="0"/>
            </a:br>
            <a:endParaRPr lang="en-US" sz="1600" b="1" dirty="0">
              <a:solidFill>
                <a:srgbClr val="FFFFFF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  <p:sp>
        <p:nvSpPr>
          <p:cNvPr id="8" name="Google Shape;107;p17">
            <a:extLst>
              <a:ext uri="{FF2B5EF4-FFF2-40B4-BE49-F238E27FC236}">
                <a16:creationId xmlns:a16="http://schemas.microsoft.com/office/drawing/2014/main" id="{341062B8-5722-6331-D30B-82B5768CD135}"/>
              </a:ext>
            </a:extLst>
          </p:cNvPr>
          <p:cNvSpPr txBox="1"/>
          <p:nvPr/>
        </p:nvSpPr>
        <p:spPr>
          <a:xfrm>
            <a:off x="5458712" y="2852743"/>
            <a:ext cx="7438364" cy="19810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ctr" rtl="1">
              <a:lnSpc>
                <a:spcPct val="115000"/>
              </a:lnSpc>
            </a:pPr>
            <a:r>
              <a:rPr lang="fa-IR" sz="3600" dirty="0">
                <a:solidFill>
                  <a:srgbClr val="324659"/>
                </a:solidFill>
                <a:latin typeface="Arial" panose="020B0604020202020204" pitchFamily="34" charset="0"/>
                <a:ea typeface="Avenir"/>
                <a:cs typeface="Arial" panose="020B0604020202020204" pitchFamily="34" charset="0"/>
                <a:sym typeface="Avenir"/>
              </a:rPr>
              <a:t>همین الان 15 روز رایگان آن را استفاده کنید.</a:t>
            </a:r>
            <a:endParaRPr lang="en-US" sz="3600" dirty="0">
              <a:solidFill>
                <a:srgbClr val="324659"/>
              </a:solidFill>
              <a:latin typeface="Arial" panose="020B0604020202020204" pitchFamily="34" charset="0"/>
              <a:ea typeface="Avenir"/>
              <a:cs typeface="Arial" panose="020B0604020202020204" pitchFamily="34" charset="0"/>
              <a:sym typeface="Avenir"/>
            </a:endParaRPr>
          </a:p>
        </p:txBody>
      </p:sp>
    </p:spTree>
    <p:extLst>
      <p:ext uri="{BB962C8B-B14F-4D97-AF65-F5344CB8AC3E}">
        <p14:creationId xmlns:p14="http://schemas.microsoft.com/office/powerpoint/2010/main" val="305097240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4"/>
          <p:cNvSpPr/>
          <p:nvPr/>
        </p:nvSpPr>
        <p:spPr>
          <a:xfrm>
            <a:off x="0" y="0"/>
            <a:ext cx="20104100" cy="11308715"/>
          </a:xfrm>
          <a:custGeom>
            <a:avLst/>
            <a:gdLst/>
            <a:ahLst/>
            <a:cxnLst/>
            <a:rect l="l" t="t" r="r" b="b"/>
            <a:pathLst>
              <a:path w="20104100" h="11308715" extrusionOk="0">
                <a:moveTo>
                  <a:pt x="20104099" y="0"/>
                </a:moveTo>
                <a:lnTo>
                  <a:pt x="0" y="0"/>
                </a:lnTo>
                <a:lnTo>
                  <a:pt x="0" y="11308556"/>
                </a:lnTo>
                <a:lnTo>
                  <a:pt x="20104099" y="11308556"/>
                </a:lnTo>
                <a:lnTo>
                  <a:pt x="20104099" y="0"/>
                </a:lnTo>
                <a:close/>
              </a:path>
            </a:pathLst>
          </a:custGeom>
          <a:solidFill>
            <a:srgbClr val="181818"/>
          </a:solidFill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  <a:sym typeface="Arial"/>
            </a:endParaRPr>
          </a:p>
        </p:txBody>
      </p:sp>
      <p:sp>
        <p:nvSpPr>
          <p:cNvPr id="89" name="Google Shape;89;p4"/>
          <p:cNvSpPr txBox="1">
            <a:spLocks noGrp="1"/>
          </p:cNvSpPr>
          <p:nvPr>
            <p:ph type="body" idx="1"/>
          </p:nvPr>
        </p:nvSpPr>
        <p:spPr>
          <a:xfrm>
            <a:off x="1978997" y="1824545"/>
            <a:ext cx="16642715" cy="65743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6753225" lvl="0" indent="0" algn="l" rtl="0">
              <a:lnSpc>
                <a:spcPct val="67717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>
                <a:latin typeface="Arial" panose="020B0604020202020204" pitchFamily="34" charset="0"/>
                <a:cs typeface="Arial" panose="020B0604020202020204" pitchFamily="34" charset="0"/>
              </a:rPr>
              <a:t>Introductions	</a:t>
            </a:r>
            <a:r>
              <a:rPr lang="en-US" sz="12375" baseline="-25000">
                <a:solidFill>
                  <a:srgbClr val="D7DF23"/>
                </a:solidFill>
                <a:latin typeface="Arial" panose="020B0604020202020204" pitchFamily="34" charset="0"/>
                <a:ea typeface="Space Grotesk"/>
                <a:cs typeface="Arial" panose="020B0604020202020204" pitchFamily="34" charset="0"/>
                <a:sym typeface="Space Grotesk"/>
              </a:rPr>
              <a:t>01</a:t>
            </a:r>
            <a:r>
              <a:rPr lang="en-US" sz="12375" baseline="-25000">
                <a:solidFill>
                  <a:srgbClr val="181818"/>
                </a:solidFill>
                <a:latin typeface="Arial" panose="020B0604020202020204" pitchFamily="34" charset="0"/>
                <a:ea typeface="Space Grotesk"/>
                <a:cs typeface="Arial" panose="020B0604020202020204" pitchFamily="34" charset="0"/>
                <a:sym typeface="Space Grotesk"/>
              </a:rPr>
              <a:t>01</a:t>
            </a:r>
            <a:endParaRPr sz="12375" baseline="-25000">
              <a:latin typeface="Arial" panose="020B0604020202020204" pitchFamily="34" charset="0"/>
              <a:ea typeface="Space Grotesk"/>
              <a:cs typeface="Arial" panose="020B0604020202020204" pitchFamily="34" charset="0"/>
              <a:sym typeface="Space Grotesk"/>
            </a:endParaRPr>
          </a:p>
          <a:p>
            <a:pPr marL="6753225" lvl="0" indent="0" algn="l" rtl="0">
              <a:lnSpc>
                <a:spcPct val="69090"/>
              </a:lnSpc>
              <a:spcBef>
                <a:spcPts val="1970"/>
              </a:spcBef>
              <a:spcAft>
                <a:spcPts val="0"/>
              </a:spcAft>
              <a:buSzPts val="1400"/>
              <a:buNone/>
            </a:pPr>
            <a:r>
              <a:rPr lang="en-US">
                <a:latin typeface="Arial" panose="020B0604020202020204" pitchFamily="34" charset="0"/>
                <a:cs typeface="Arial" panose="020B0604020202020204" pitchFamily="34" charset="0"/>
              </a:rPr>
              <a:t>Q1 Recap	</a:t>
            </a:r>
            <a:r>
              <a:rPr lang="en-US" sz="12375" baseline="-25000">
                <a:solidFill>
                  <a:srgbClr val="D7DF23"/>
                </a:solidFill>
                <a:latin typeface="Arial" panose="020B0604020202020204" pitchFamily="34" charset="0"/>
                <a:ea typeface="Space Grotesk"/>
                <a:cs typeface="Arial" panose="020B0604020202020204" pitchFamily="34" charset="0"/>
                <a:sym typeface="Space Grotesk"/>
              </a:rPr>
              <a:t>02</a:t>
            </a:r>
            <a:endParaRPr sz="12375" baseline="-25000">
              <a:latin typeface="Arial" panose="020B0604020202020204" pitchFamily="34" charset="0"/>
              <a:ea typeface="Space Grotesk"/>
              <a:cs typeface="Arial" panose="020B0604020202020204" pitchFamily="34" charset="0"/>
              <a:sym typeface="Space Grotesk"/>
            </a:endParaRPr>
          </a:p>
          <a:p>
            <a:pPr marL="0" lvl="0" indent="0" algn="l" rtl="0">
              <a:lnSpc>
                <a:spcPct val="72707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 sz="12375" baseline="30000">
                <a:latin typeface="Arial" panose="020B0604020202020204" pitchFamily="34" charset="0"/>
                <a:ea typeface="Space Grotesk"/>
                <a:cs typeface="Arial" panose="020B0604020202020204" pitchFamily="34" charset="0"/>
                <a:sym typeface="Space Grotesk"/>
              </a:rPr>
              <a:t>AGENDA</a:t>
            </a:r>
            <a:r>
              <a:rPr lang="en-US" sz="18525" baseline="30000">
                <a:solidFill>
                  <a:srgbClr val="F26522"/>
                </a:solidFill>
                <a:latin typeface="Arial" panose="020B0604020202020204" pitchFamily="34" charset="0"/>
                <a:ea typeface="Space Grotesk"/>
                <a:cs typeface="Arial" panose="020B0604020202020204" pitchFamily="34" charset="0"/>
                <a:sym typeface="Space Grotesk"/>
              </a:rPr>
              <a:t>*	</a:t>
            </a:r>
            <a:r>
              <a:rPr lang="en-US" sz="3950">
                <a:latin typeface="Arial" panose="020B0604020202020204" pitchFamily="34" charset="0"/>
                <a:cs typeface="Arial" panose="020B0604020202020204" pitchFamily="34" charset="0"/>
              </a:rPr>
              <a:t>Creative Brainstorming	</a:t>
            </a:r>
            <a:r>
              <a:rPr lang="en-US" sz="12375" baseline="-25000">
                <a:solidFill>
                  <a:srgbClr val="D7DF23"/>
                </a:solidFill>
                <a:latin typeface="Arial" panose="020B0604020202020204" pitchFamily="34" charset="0"/>
                <a:ea typeface="Space Grotesk"/>
                <a:cs typeface="Arial" panose="020B0604020202020204" pitchFamily="34" charset="0"/>
                <a:sym typeface="Space Grotesk"/>
              </a:rPr>
              <a:t>03</a:t>
            </a:r>
            <a:endParaRPr sz="12375" baseline="-25000">
              <a:latin typeface="Arial" panose="020B0604020202020204" pitchFamily="34" charset="0"/>
              <a:ea typeface="Space Grotesk"/>
              <a:cs typeface="Arial" panose="020B0604020202020204" pitchFamily="34" charset="0"/>
              <a:sym typeface="Space Grotesk"/>
            </a:endParaRPr>
          </a:p>
          <a:p>
            <a:pPr marL="6753225" lvl="0" indent="0" algn="l" rtl="0">
              <a:lnSpc>
                <a:spcPct val="100000"/>
              </a:lnSpc>
              <a:spcBef>
                <a:spcPts val="740"/>
              </a:spcBef>
              <a:spcAft>
                <a:spcPts val="0"/>
              </a:spcAft>
              <a:buSzPts val="1400"/>
              <a:buNone/>
            </a:pPr>
            <a:r>
              <a:rPr lang="en-US">
                <a:latin typeface="Arial" panose="020B0604020202020204" pitchFamily="34" charset="0"/>
                <a:cs typeface="Arial" panose="020B0604020202020204" pitchFamily="34" charset="0"/>
              </a:rPr>
              <a:t>Strategy Discussion	</a:t>
            </a:r>
            <a:r>
              <a:rPr lang="en-US" sz="12375" baseline="-25000">
                <a:solidFill>
                  <a:srgbClr val="D7DF23"/>
                </a:solidFill>
                <a:latin typeface="Arial" panose="020B0604020202020204" pitchFamily="34" charset="0"/>
                <a:ea typeface="Space Grotesk"/>
                <a:cs typeface="Arial" panose="020B0604020202020204" pitchFamily="34" charset="0"/>
                <a:sym typeface="Space Grotesk"/>
              </a:rPr>
              <a:t>04</a:t>
            </a:r>
            <a:endParaRPr sz="12375" baseline="-25000">
              <a:latin typeface="Arial" panose="020B0604020202020204" pitchFamily="34" charset="0"/>
              <a:ea typeface="Space Grotesk"/>
              <a:cs typeface="Arial" panose="020B0604020202020204" pitchFamily="34" charset="0"/>
              <a:sym typeface="Space Grotesk"/>
            </a:endParaRPr>
          </a:p>
          <a:p>
            <a:pPr marL="6753225" lvl="0" indent="0" algn="l" rtl="0">
              <a:lnSpc>
                <a:spcPct val="76565"/>
              </a:lnSpc>
              <a:spcBef>
                <a:spcPts val="1395"/>
              </a:spcBef>
              <a:spcAft>
                <a:spcPts val="0"/>
              </a:spcAft>
              <a:buSzPts val="1400"/>
              <a:buNone/>
            </a:pPr>
            <a:r>
              <a:rPr lang="en-US">
                <a:latin typeface="Arial" panose="020B0604020202020204" pitchFamily="34" charset="0"/>
                <a:cs typeface="Arial" panose="020B0604020202020204" pitchFamily="34" charset="0"/>
              </a:rPr>
              <a:t>Review &amp; Assign	</a:t>
            </a:r>
            <a:r>
              <a:rPr lang="en-US" sz="12375" baseline="-25000">
                <a:solidFill>
                  <a:srgbClr val="D7DF23"/>
                </a:solidFill>
                <a:latin typeface="Arial" panose="020B0604020202020204" pitchFamily="34" charset="0"/>
                <a:ea typeface="Space Grotesk"/>
                <a:cs typeface="Arial" panose="020B0604020202020204" pitchFamily="34" charset="0"/>
                <a:sym typeface="Space Grotesk"/>
              </a:rPr>
              <a:t>05</a:t>
            </a:r>
            <a:endParaRPr sz="12375" baseline="-25000">
              <a:latin typeface="Arial" panose="020B0604020202020204" pitchFamily="34" charset="0"/>
              <a:ea typeface="Space Grotesk"/>
              <a:cs typeface="Arial" panose="020B0604020202020204" pitchFamily="34" charset="0"/>
              <a:sym typeface="Space Grotesk"/>
            </a:endParaRPr>
          </a:p>
          <a:p>
            <a:pPr marL="6753225" lvl="0" indent="0" algn="l" rtl="0">
              <a:lnSpc>
                <a:spcPct val="110641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>
                <a:latin typeface="Arial" panose="020B0604020202020204" pitchFamily="34" charset="0"/>
                <a:cs typeface="Arial" panose="020B0604020202020204" pitchFamily="34" charset="0"/>
              </a:rPr>
              <a:t>Deliverables</a:t>
            </a:r>
            <a:endParaRPr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0" name="Google Shape;90;p4"/>
          <p:cNvSpPr/>
          <p:nvPr/>
        </p:nvSpPr>
        <p:spPr>
          <a:xfrm>
            <a:off x="0" y="-74550"/>
            <a:ext cx="20078065" cy="11282680"/>
          </a:xfrm>
          <a:custGeom>
            <a:avLst/>
            <a:gdLst/>
            <a:ahLst/>
            <a:cxnLst/>
            <a:rect l="l" t="t" r="r" b="b"/>
            <a:pathLst>
              <a:path w="20078065" h="11282680" extrusionOk="0">
                <a:moveTo>
                  <a:pt x="20077922" y="0"/>
                </a:moveTo>
                <a:lnTo>
                  <a:pt x="0" y="0"/>
                </a:lnTo>
                <a:lnTo>
                  <a:pt x="0" y="11282378"/>
                </a:lnTo>
                <a:lnTo>
                  <a:pt x="20077922" y="11282378"/>
                </a:lnTo>
                <a:lnTo>
                  <a:pt x="20077922" y="0"/>
                </a:lnTo>
                <a:close/>
              </a:path>
            </a:pathLst>
          </a:custGeom>
          <a:solidFill>
            <a:srgbClr val="002138"/>
          </a:solidFill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  <a:sym typeface="Arial"/>
            </a:endParaRPr>
          </a:p>
        </p:txBody>
      </p:sp>
      <p:sp>
        <p:nvSpPr>
          <p:cNvPr id="91" name="Google Shape;91;p4"/>
          <p:cNvSpPr txBox="1">
            <a:spLocks noGrp="1"/>
          </p:cNvSpPr>
          <p:nvPr>
            <p:ph type="title"/>
          </p:nvPr>
        </p:nvSpPr>
        <p:spPr>
          <a:xfrm>
            <a:off x="9620363" y="1276620"/>
            <a:ext cx="3018154" cy="9302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7125" rIns="0" bIns="0" anchor="t" anchorCtr="0">
            <a:spAutoFit/>
          </a:bodyPr>
          <a:lstStyle/>
          <a:p>
            <a:pPr marL="12700" lvl="0" indent="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fa-IR" dirty="0">
                <a:latin typeface="Arial" panose="020B0604020202020204" pitchFamily="34" charset="0"/>
                <a:cs typeface="Arial" panose="020B0604020202020204" pitchFamily="34" charset="0"/>
              </a:rPr>
              <a:t>دستور کار:</a:t>
            </a: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98" name="Google Shape;98;p4"/>
          <p:cNvGrpSpPr/>
          <p:nvPr/>
        </p:nvGrpSpPr>
        <p:grpSpPr>
          <a:xfrm>
            <a:off x="26035" y="2535976"/>
            <a:ext cx="6744334" cy="5671878"/>
            <a:chOff x="0" y="2387357"/>
            <a:chExt cx="6744334" cy="5671878"/>
          </a:xfrm>
        </p:grpSpPr>
        <p:sp>
          <p:nvSpPr>
            <p:cNvPr id="99" name="Google Shape;99;p4"/>
            <p:cNvSpPr/>
            <p:nvPr/>
          </p:nvSpPr>
          <p:spPr>
            <a:xfrm>
              <a:off x="0" y="4284451"/>
              <a:ext cx="2978785" cy="2967990"/>
            </a:xfrm>
            <a:custGeom>
              <a:avLst/>
              <a:gdLst/>
              <a:ahLst/>
              <a:cxnLst/>
              <a:rect l="l" t="t" r="r" b="b"/>
              <a:pathLst>
                <a:path w="2978785" h="2967990" extrusionOk="0">
                  <a:moveTo>
                    <a:pt x="1812489" y="0"/>
                  </a:moveTo>
                  <a:lnTo>
                    <a:pt x="0" y="1804164"/>
                  </a:lnTo>
                  <a:lnTo>
                    <a:pt x="0" y="2967647"/>
                  </a:lnTo>
                  <a:lnTo>
                    <a:pt x="2978642" y="2691"/>
                  </a:lnTo>
                  <a:lnTo>
                    <a:pt x="1812489" y="0"/>
                  </a:lnTo>
                  <a:close/>
                </a:path>
              </a:pathLst>
            </a:custGeom>
            <a:solidFill>
              <a:srgbClr val="FF463C"/>
            </a:solid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/>
              </a:endParaRPr>
            </a:p>
          </p:txBody>
        </p:sp>
        <p:sp>
          <p:nvSpPr>
            <p:cNvPr id="100" name="Google Shape;100;p4"/>
            <p:cNvSpPr/>
            <p:nvPr/>
          </p:nvSpPr>
          <p:spPr>
            <a:xfrm>
              <a:off x="0" y="2387357"/>
              <a:ext cx="6744334" cy="5609590"/>
            </a:xfrm>
            <a:custGeom>
              <a:avLst/>
              <a:gdLst/>
              <a:ahLst/>
              <a:cxnLst/>
              <a:rect l="l" t="t" r="r" b="b"/>
              <a:pathLst>
                <a:path w="6744334" h="5609590" extrusionOk="0">
                  <a:moveTo>
                    <a:pt x="4832931" y="0"/>
                  </a:moveTo>
                  <a:lnTo>
                    <a:pt x="0" y="4797780"/>
                  </a:lnTo>
                  <a:lnTo>
                    <a:pt x="0" y="5606457"/>
                  </a:lnTo>
                  <a:lnTo>
                    <a:pt x="1098301" y="5608981"/>
                  </a:lnTo>
                  <a:lnTo>
                    <a:pt x="6743951" y="4397"/>
                  </a:lnTo>
                  <a:lnTo>
                    <a:pt x="4832931" y="0"/>
                  </a:lnTo>
                  <a:close/>
                </a:path>
              </a:pathLst>
            </a:custGeom>
            <a:solidFill>
              <a:srgbClr val="0099DF"/>
            </a:solid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/>
              </a:endParaRPr>
            </a:p>
          </p:txBody>
        </p:sp>
        <p:sp>
          <p:nvSpPr>
            <p:cNvPr id="101" name="Google Shape;101;p4"/>
            <p:cNvSpPr/>
            <p:nvPr/>
          </p:nvSpPr>
          <p:spPr>
            <a:xfrm>
              <a:off x="1694675" y="2684595"/>
              <a:ext cx="2292985" cy="5374640"/>
            </a:xfrm>
            <a:custGeom>
              <a:avLst/>
              <a:gdLst/>
              <a:ahLst/>
              <a:cxnLst/>
              <a:rect l="l" t="t" r="r" b="b"/>
              <a:pathLst>
                <a:path w="2292985" h="5374640" extrusionOk="0">
                  <a:moveTo>
                    <a:pt x="1978964" y="0"/>
                  </a:moveTo>
                  <a:lnTo>
                    <a:pt x="1594739" y="0"/>
                  </a:lnTo>
                  <a:lnTo>
                    <a:pt x="256209" y="1338529"/>
                  </a:lnTo>
                  <a:lnTo>
                    <a:pt x="640448" y="1338529"/>
                  </a:lnTo>
                  <a:lnTo>
                    <a:pt x="1978964" y="0"/>
                  </a:lnTo>
                  <a:close/>
                </a:path>
                <a:path w="2292985" h="5374640" extrusionOk="0">
                  <a:moveTo>
                    <a:pt x="2292667" y="3872014"/>
                  </a:moveTo>
                  <a:lnTo>
                    <a:pt x="1502181" y="3872014"/>
                  </a:lnTo>
                  <a:lnTo>
                    <a:pt x="0" y="5374195"/>
                  </a:lnTo>
                  <a:lnTo>
                    <a:pt x="790498" y="5374195"/>
                  </a:lnTo>
                  <a:lnTo>
                    <a:pt x="2292667" y="38720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/>
              </a:endParaRPr>
            </a:p>
          </p:txBody>
        </p:sp>
        <p:sp>
          <p:nvSpPr>
            <p:cNvPr id="102" name="Google Shape;102;p4"/>
            <p:cNvSpPr/>
            <p:nvPr/>
          </p:nvSpPr>
          <p:spPr>
            <a:xfrm>
              <a:off x="4149202" y="5751348"/>
              <a:ext cx="1696085" cy="703580"/>
            </a:xfrm>
            <a:custGeom>
              <a:avLst/>
              <a:gdLst/>
              <a:ahLst/>
              <a:cxnLst/>
              <a:rect l="l" t="t" r="r" b="b"/>
              <a:pathLst>
                <a:path w="1696085" h="703579" extrusionOk="0">
                  <a:moveTo>
                    <a:pt x="1695728" y="0"/>
                  </a:moveTo>
                  <a:lnTo>
                    <a:pt x="703549" y="0"/>
                  </a:lnTo>
                  <a:lnTo>
                    <a:pt x="0" y="703549"/>
                  </a:lnTo>
                  <a:lnTo>
                    <a:pt x="992179" y="703549"/>
                  </a:lnTo>
                  <a:lnTo>
                    <a:pt x="1695728" y="0"/>
                  </a:lnTo>
                  <a:close/>
                </a:path>
              </a:pathLst>
            </a:custGeom>
            <a:solidFill>
              <a:srgbClr val="FF463C"/>
            </a:solid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/>
              </a:endParaRPr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9FDC580E-C5CC-464E-B680-DE9AAACADCE3}"/>
              </a:ext>
            </a:extLst>
          </p:cNvPr>
          <p:cNvSpPr txBox="1"/>
          <p:nvPr/>
        </p:nvSpPr>
        <p:spPr>
          <a:xfrm>
            <a:off x="9620363" y="2994660"/>
            <a:ext cx="373940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4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مقدمه</a:t>
            </a:r>
            <a:endParaRPr lang="en-US" sz="48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4B90818-CBAD-2E33-EE46-697F31CD19A9}"/>
              </a:ext>
            </a:extLst>
          </p:cNvPr>
          <p:cNvSpPr txBox="1"/>
          <p:nvPr/>
        </p:nvSpPr>
        <p:spPr>
          <a:xfrm>
            <a:off x="10972800" y="4284451"/>
            <a:ext cx="238696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4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خلاصه</a:t>
            </a:r>
            <a:endParaRPr lang="en-US" sz="48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EF2C057-A315-E147-4C08-C1686B4836A4}"/>
              </a:ext>
            </a:extLst>
          </p:cNvPr>
          <p:cNvSpPr txBox="1"/>
          <p:nvPr/>
        </p:nvSpPr>
        <p:spPr>
          <a:xfrm>
            <a:off x="8115300" y="5371915"/>
            <a:ext cx="524446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4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طوفان فکری خلاقانه</a:t>
            </a:r>
            <a:endParaRPr lang="en-US" sz="48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255FC40-43B7-71EA-2BFB-22154A56709C}"/>
              </a:ext>
            </a:extLst>
          </p:cNvPr>
          <p:cNvSpPr txBox="1"/>
          <p:nvPr/>
        </p:nvSpPr>
        <p:spPr>
          <a:xfrm>
            <a:off x="7699056" y="6637252"/>
            <a:ext cx="566071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4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بحث درباره استراتژی</a:t>
            </a:r>
            <a:endParaRPr lang="en-US" sz="48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6F8F3B0-E5BC-5019-D26B-0104D58A9BBD}"/>
              </a:ext>
            </a:extLst>
          </p:cNvPr>
          <p:cNvSpPr txBox="1"/>
          <p:nvPr/>
        </p:nvSpPr>
        <p:spPr>
          <a:xfrm>
            <a:off x="8663940" y="7818120"/>
            <a:ext cx="469582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4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بررسی و تحویل کار </a:t>
            </a:r>
            <a:endParaRPr lang="en-US" sz="48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6717375-921C-D54D-3DC7-09039E715AE5}"/>
              </a:ext>
            </a:extLst>
          </p:cNvPr>
          <p:cNvSpPr txBox="1"/>
          <p:nvPr/>
        </p:nvSpPr>
        <p:spPr>
          <a:xfrm>
            <a:off x="13693140" y="3177540"/>
            <a:ext cx="845820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4000" b="1" dirty="0">
                <a:solidFill>
                  <a:schemeClr val="accent5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</a:p>
          <a:p>
            <a:pPr algn="r" rtl="1"/>
            <a:endParaRPr lang="fa-IR" sz="40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r" rtl="1"/>
            <a:r>
              <a:rPr lang="fa-IR" sz="4000" b="1" dirty="0">
                <a:solidFill>
                  <a:schemeClr val="accent5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 </a:t>
            </a:r>
          </a:p>
          <a:p>
            <a:pPr algn="r" rtl="1"/>
            <a:endParaRPr lang="fa-IR" sz="40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r" rtl="1"/>
            <a:r>
              <a:rPr lang="fa-IR" sz="4000" b="1" dirty="0">
                <a:solidFill>
                  <a:schemeClr val="accent5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</a:p>
          <a:p>
            <a:pPr algn="r" rtl="1"/>
            <a:endParaRPr lang="fa-IR" sz="40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r" rtl="1"/>
            <a:r>
              <a:rPr lang="fa-IR" sz="4000" b="1" dirty="0">
                <a:solidFill>
                  <a:schemeClr val="accent5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</a:p>
          <a:p>
            <a:pPr algn="r" rtl="1"/>
            <a:endParaRPr lang="fa-IR" sz="4000" b="1" dirty="0">
              <a:solidFill>
                <a:schemeClr val="accent5">
                  <a:lumMod val="60000"/>
                  <a:lumOff val="4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r" rtl="1"/>
            <a:r>
              <a:rPr lang="fa-IR" sz="4000" b="1" dirty="0">
                <a:solidFill>
                  <a:schemeClr val="accent5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p5"/>
          <p:cNvSpPr/>
          <p:nvPr/>
        </p:nvSpPr>
        <p:spPr>
          <a:xfrm>
            <a:off x="0" y="0"/>
            <a:ext cx="20104100" cy="11308715"/>
          </a:xfrm>
          <a:custGeom>
            <a:avLst/>
            <a:gdLst/>
            <a:ahLst/>
            <a:cxnLst/>
            <a:rect l="l" t="t" r="r" b="b"/>
            <a:pathLst>
              <a:path w="20104100" h="11308715" extrusionOk="0">
                <a:moveTo>
                  <a:pt x="20104099" y="0"/>
                </a:moveTo>
                <a:lnTo>
                  <a:pt x="0" y="0"/>
                </a:lnTo>
                <a:lnTo>
                  <a:pt x="0" y="11308556"/>
                </a:lnTo>
                <a:lnTo>
                  <a:pt x="20104099" y="11308556"/>
                </a:lnTo>
                <a:lnTo>
                  <a:pt x="20104099" y="0"/>
                </a:lnTo>
                <a:close/>
              </a:path>
            </a:pathLst>
          </a:custGeom>
          <a:solidFill>
            <a:srgbClr val="8ED8DA"/>
          </a:solidFill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10" name="Google Shape;110;p5"/>
          <p:cNvGrpSpPr/>
          <p:nvPr/>
        </p:nvGrpSpPr>
        <p:grpSpPr>
          <a:xfrm>
            <a:off x="0" y="0"/>
            <a:ext cx="20104579" cy="11308715"/>
            <a:chOff x="0" y="0"/>
            <a:chExt cx="20104579" cy="11308715"/>
          </a:xfrm>
        </p:grpSpPr>
        <p:sp>
          <p:nvSpPr>
            <p:cNvPr id="111" name="Google Shape;111;p5"/>
            <p:cNvSpPr/>
            <p:nvPr/>
          </p:nvSpPr>
          <p:spPr>
            <a:xfrm>
              <a:off x="6282535" y="0"/>
              <a:ext cx="13822044" cy="11308715"/>
            </a:xfrm>
            <a:custGeom>
              <a:avLst/>
              <a:gdLst/>
              <a:ahLst/>
              <a:cxnLst/>
              <a:rect l="l" t="t" r="r" b="b"/>
              <a:pathLst>
                <a:path w="13822044" h="11308715" extrusionOk="0">
                  <a:moveTo>
                    <a:pt x="13821558" y="0"/>
                  </a:moveTo>
                  <a:lnTo>
                    <a:pt x="11308556" y="0"/>
                  </a:lnTo>
                  <a:lnTo>
                    <a:pt x="0" y="11308556"/>
                  </a:lnTo>
                  <a:lnTo>
                    <a:pt x="12667677" y="11308556"/>
                  </a:lnTo>
                  <a:lnTo>
                    <a:pt x="13821558" y="10154664"/>
                  </a:lnTo>
                  <a:lnTo>
                    <a:pt x="13821558" y="0"/>
                  </a:lnTo>
                  <a:close/>
                </a:path>
              </a:pathLst>
            </a:custGeom>
            <a:solidFill>
              <a:srgbClr val="022D44"/>
            </a:solid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id="112" name="Google Shape;112;p5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8261528" y="0"/>
              <a:ext cx="11842571" cy="9423796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13" name="Google Shape;113;p5"/>
            <p:cNvSpPr/>
            <p:nvPr/>
          </p:nvSpPr>
          <p:spPr>
            <a:xfrm>
              <a:off x="0" y="8481417"/>
              <a:ext cx="7162165" cy="1351280"/>
            </a:xfrm>
            <a:custGeom>
              <a:avLst/>
              <a:gdLst/>
              <a:ahLst/>
              <a:cxnLst/>
              <a:rect l="l" t="t" r="r" b="b"/>
              <a:pathLst>
                <a:path w="7162165" h="1351279" extrusionOk="0">
                  <a:moveTo>
                    <a:pt x="7162085" y="0"/>
                  </a:moveTo>
                  <a:lnTo>
                    <a:pt x="0" y="0"/>
                  </a:lnTo>
                  <a:lnTo>
                    <a:pt x="0" y="1350744"/>
                  </a:lnTo>
                  <a:lnTo>
                    <a:pt x="7162085" y="1350744"/>
                  </a:lnTo>
                  <a:lnTo>
                    <a:pt x="7162085" y="0"/>
                  </a:lnTo>
                  <a:close/>
                </a:path>
              </a:pathLst>
            </a:custGeom>
            <a:solidFill>
              <a:srgbClr val="FF463C"/>
            </a:solid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14" name="Google Shape;114;p5"/>
          <p:cNvSpPr txBox="1">
            <a:spLocks noGrp="1"/>
          </p:cNvSpPr>
          <p:nvPr>
            <p:ph type="title"/>
          </p:nvPr>
        </p:nvSpPr>
        <p:spPr>
          <a:xfrm>
            <a:off x="816717" y="878473"/>
            <a:ext cx="6155355" cy="7575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1425" rIns="0" bIns="0" anchor="t" anchorCtr="0">
            <a:spAutoFit/>
          </a:bodyPr>
          <a:lstStyle/>
          <a:p>
            <a:pPr marL="12700" marR="5080" lvl="0" indent="0" algn="ctr" rtl="1">
              <a:lnSpc>
                <a:spcPct val="1006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fa-IR" sz="4800" b="1" dirty="0">
                <a:cs typeface="+mn-cs"/>
              </a:rPr>
              <a:t>با مشتری بالقوه ملاقات کنید</a:t>
            </a:r>
            <a:endParaRPr sz="4800" b="1" dirty="0">
              <a:cs typeface="+mn-cs"/>
            </a:endParaRPr>
          </a:p>
        </p:txBody>
      </p:sp>
      <p:sp>
        <p:nvSpPr>
          <p:cNvPr id="115" name="Google Shape;115;p5"/>
          <p:cNvSpPr txBox="1"/>
          <p:nvPr/>
        </p:nvSpPr>
        <p:spPr>
          <a:xfrm>
            <a:off x="1589345" y="3313898"/>
            <a:ext cx="4423500" cy="23512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2050" rIns="0" bIns="0" anchor="t" anchorCtr="0">
            <a:spAutoFit/>
          </a:bodyPr>
          <a:lstStyle/>
          <a:p>
            <a:pPr marL="0" marR="508000" lvl="0" indent="0" algn="r" rtl="1">
              <a:lnSpc>
                <a:spcPct val="100299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450"/>
              <a:buFont typeface="Arial"/>
              <a:buNone/>
            </a:pPr>
            <a:r>
              <a:rPr lang="fa-IR" sz="4400" b="0" i="0" u="none" strike="noStrike" cap="none" dirty="0">
                <a:solidFill>
                  <a:srgbClr val="002138"/>
                </a:solidFill>
                <a:latin typeface="IBM Plex Sans"/>
                <a:ea typeface="IBM Plex Sans"/>
                <a:cs typeface="+mn-cs"/>
                <a:sym typeface="IBM Plex Sans"/>
              </a:rPr>
              <a:t>مهشید محمدی</a:t>
            </a:r>
          </a:p>
          <a:p>
            <a:pPr marL="0" marR="508000" lvl="0" indent="0" algn="r" rtl="1">
              <a:lnSpc>
                <a:spcPct val="100299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450"/>
              <a:buFont typeface="Arial"/>
              <a:buNone/>
            </a:pPr>
            <a:endParaRPr lang="fa-IR" sz="4400" dirty="0">
              <a:solidFill>
                <a:srgbClr val="002138"/>
              </a:solidFill>
              <a:latin typeface="IBM Plex Sans"/>
              <a:ea typeface="IBM Plex Mono Medium"/>
              <a:cs typeface="+mn-cs"/>
              <a:sym typeface="IBM Plex Sans"/>
            </a:endParaRPr>
          </a:p>
          <a:p>
            <a:pPr marL="0" marR="508000" lvl="0" indent="0" algn="r" rtl="1">
              <a:lnSpc>
                <a:spcPct val="100299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450"/>
              <a:buFont typeface="Arial"/>
              <a:buNone/>
            </a:pPr>
            <a:endParaRPr lang="fa-IR" sz="4400" b="0" i="0" u="none" strike="noStrike" cap="none" dirty="0">
              <a:solidFill>
                <a:srgbClr val="002138"/>
              </a:solidFill>
              <a:latin typeface="IBM Plex Sans"/>
              <a:ea typeface="IBM Plex Mono Medium"/>
              <a:cs typeface="+mn-cs"/>
              <a:sym typeface="IBM Plex Sans"/>
            </a:endParaRPr>
          </a:p>
          <a:p>
            <a:pPr marL="0" marR="508000" lvl="0" indent="0" algn="r" rtl="1">
              <a:lnSpc>
                <a:spcPct val="100299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450"/>
              <a:buFont typeface="Arial"/>
              <a:buNone/>
            </a:pPr>
            <a:r>
              <a:rPr lang="fa-IR" sz="2000" dirty="0">
                <a:solidFill>
                  <a:schemeClr val="bg1"/>
                </a:solidFill>
                <a:latin typeface="IBM Plex Sans"/>
                <a:ea typeface="IBM Plex Mono Medium"/>
                <a:cs typeface="+mn-cs"/>
                <a:sym typeface="IBM Plex Sans"/>
              </a:rPr>
              <a:t>مسئول بخش مهندسی، نام شرکت </a:t>
            </a:r>
            <a:endParaRPr sz="2000" b="0" i="0" u="none" strike="noStrike" cap="none" dirty="0">
              <a:solidFill>
                <a:schemeClr val="bg1"/>
              </a:solidFill>
              <a:latin typeface="IBM Plex Mono Medium"/>
              <a:ea typeface="IBM Plex Mono Medium"/>
              <a:cs typeface="+mn-cs"/>
              <a:sym typeface="IBM Plex Mono Medium"/>
            </a:endParaRPr>
          </a:p>
        </p:txBody>
      </p:sp>
      <p:sp>
        <p:nvSpPr>
          <p:cNvPr id="116" name="Google Shape;116;p5"/>
          <p:cNvSpPr txBox="1"/>
          <p:nvPr/>
        </p:nvSpPr>
        <p:spPr>
          <a:xfrm>
            <a:off x="1589345" y="8870449"/>
            <a:ext cx="4610100" cy="5533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59375" rIns="0" bIns="0" anchor="t" anchorCtr="0">
            <a:spAutoFit/>
          </a:bodyPr>
          <a:lstStyle/>
          <a:p>
            <a:pPr marL="12700" marR="0" lvl="0" indent="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50"/>
              <a:buFont typeface="Arial"/>
              <a:buNone/>
            </a:pPr>
            <a:r>
              <a:rPr lang="fa-IR" sz="2550" b="0" i="0" u="none" strike="noStrike" cap="none" dirty="0">
                <a:solidFill>
                  <a:srgbClr val="000000"/>
                </a:solidFill>
                <a:latin typeface="IBM Plex Sans"/>
                <a:ea typeface="IBM Plex Sans"/>
                <a:cs typeface="+mn-cs"/>
                <a:sym typeface="IBM Plex Sans"/>
              </a:rPr>
              <a:t>مهشید محمدی را در توئیتر دنبال کنید </a:t>
            </a:r>
            <a:endParaRPr sz="2550" b="0" i="0" u="none" strike="noStrike" cap="none" dirty="0">
              <a:solidFill>
                <a:srgbClr val="000000"/>
              </a:solidFill>
              <a:latin typeface="IBM Plex Sans"/>
              <a:ea typeface="IBM Plex Sans"/>
              <a:cs typeface="+mn-cs"/>
              <a:sym typeface="IBM Plex Sans"/>
            </a:endParaRPr>
          </a:p>
        </p:txBody>
      </p:sp>
      <p:sp>
        <p:nvSpPr>
          <p:cNvPr id="117" name="Google Shape;117;p5"/>
          <p:cNvSpPr/>
          <p:nvPr/>
        </p:nvSpPr>
        <p:spPr>
          <a:xfrm>
            <a:off x="0" y="9989224"/>
            <a:ext cx="6806565" cy="62865"/>
          </a:xfrm>
          <a:custGeom>
            <a:avLst/>
            <a:gdLst/>
            <a:ahLst/>
            <a:cxnLst/>
            <a:rect l="l" t="t" r="r" b="b"/>
            <a:pathLst>
              <a:path w="6806565" h="62865" extrusionOk="0">
                <a:moveTo>
                  <a:pt x="6806075" y="0"/>
                </a:moveTo>
                <a:lnTo>
                  <a:pt x="0" y="0"/>
                </a:lnTo>
                <a:lnTo>
                  <a:pt x="0" y="62825"/>
                </a:lnTo>
                <a:lnTo>
                  <a:pt x="6806075" y="62825"/>
                </a:lnTo>
                <a:lnTo>
                  <a:pt x="6806075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8" name="Google Shape;118;p5"/>
          <p:cNvSpPr txBox="1">
            <a:spLocks noGrp="1"/>
          </p:cNvSpPr>
          <p:nvPr>
            <p:ph type="sldNum" idx="12"/>
          </p:nvPr>
        </p:nvSpPr>
        <p:spPr>
          <a:xfrm>
            <a:off x="19490101" y="10667600"/>
            <a:ext cx="349884" cy="3321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8250" rIns="0" bIns="0" anchor="t" anchorCtr="0">
            <a:spAutoFit/>
          </a:bodyPr>
          <a:lstStyle/>
          <a:p>
            <a:pPr marL="3810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</a:pPr>
            <a:fld id="{00000000-1234-1234-1234-123412341234}" type="slidenum">
              <a:rPr lang="en-US"/>
              <a:t>5</a:t>
            </a:fld>
            <a:endParaRPr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5" name="Google Shape;125;p6"/>
          <p:cNvGrpSpPr/>
          <p:nvPr/>
        </p:nvGrpSpPr>
        <p:grpSpPr>
          <a:xfrm>
            <a:off x="-2" y="0"/>
            <a:ext cx="20104100" cy="11308715"/>
            <a:chOff x="-2" y="0"/>
            <a:chExt cx="20104100" cy="11308715"/>
          </a:xfrm>
        </p:grpSpPr>
        <p:sp>
          <p:nvSpPr>
            <p:cNvPr id="126" name="Google Shape;126;p6"/>
            <p:cNvSpPr/>
            <p:nvPr/>
          </p:nvSpPr>
          <p:spPr>
            <a:xfrm>
              <a:off x="0" y="0"/>
              <a:ext cx="20078065" cy="11282680"/>
            </a:xfrm>
            <a:custGeom>
              <a:avLst/>
              <a:gdLst/>
              <a:ahLst/>
              <a:cxnLst/>
              <a:rect l="l" t="t" r="r" b="b"/>
              <a:pathLst>
                <a:path w="20078065" h="11282680" extrusionOk="0">
                  <a:moveTo>
                    <a:pt x="20077922" y="0"/>
                  </a:moveTo>
                  <a:lnTo>
                    <a:pt x="0" y="0"/>
                  </a:lnTo>
                  <a:lnTo>
                    <a:pt x="0" y="11282378"/>
                  </a:lnTo>
                  <a:lnTo>
                    <a:pt x="20077922" y="11282378"/>
                  </a:lnTo>
                  <a:lnTo>
                    <a:pt x="20077922" y="0"/>
                  </a:lnTo>
                  <a:close/>
                </a:path>
              </a:pathLst>
            </a:custGeom>
            <a:solidFill>
              <a:srgbClr val="002138"/>
            </a:solid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7" name="Google Shape;127;p6"/>
            <p:cNvSpPr/>
            <p:nvPr/>
          </p:nvSpPr>
          <p:spPr>
            <a:xfrm>
              <a:off x="-2" y="0"/>
              <a:ext cx="20104100" cy="11308715"/>
            </a:xfrm>
            <a:custGeom>
              <a:avLst/>
              <a:gdLst/>
              <a:ahLst/>
              <a:cxnLst/>
              <a:rect l="l" t="t" r="r" b="b"/>
              <a:pathLst>
                <a:path w="20104100" h="11308715" extrusionOk="0">
                  <a:moveTo>
                    <a:pt x="20104099" y="0"/>
                  </a:moveTo>
                  <a:lnTo>
                    <a:pt x="9584210" y="0"/>
                  </a:lnTo>
                  <a:lnTo>
                    <a:pt x="0" y="9584200"/>
                  </a:lnTo>
                  <a:lnTo>
                    <a:pt x="0" y="11308556"/>
                  </a:lnTo>
                  <a:lnTo>
                    <a:pt x="13160175" y="11308556"/>
                  </a:lnTo>
                  <a:lnTo>
                    <a:pt x="20104099" y="4364631"/>
                  </a:lnTo>
                  <a:lnTo>
                    <a:pt x="20104099" y="0"/>
                  </a:lnTo>
                  <a:close/>
                </a:path>
              </a:pathLst>
            </a:custGeom>
            <a:solidFill>
              <a:srgbClr val="8ED8DA"/>
            </a:solid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28" name="Google Shape;128;p6"/>
          <p:cNvSpPr txBox="1">
            <a:spLocks noGrp="1"/>
          </p:cNvSpPr>
          <p:nvPr>
            <p:ph type="title"/>
          </p:nvPr>
        </p:nvSpPr>
        <p:spPr>
          <a:xfrm>
            <a:off x="7796463" y="1756410"/>
            <a:ext cx="11308651" cy="15350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1425" rIns="0" bIns="0" anchor="t" anchorCtr="0">
            <a:spAutoFit/>
          </a:bodyPr>
          <a:lstStyle/>
          <a:p>
            <a:pPr marL="12700" marR="5080" lvl="0" indent="0" algn="ct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fa-IR" sz="9900" dirty="0">
                <a:solidFill>
                  <a:srgbClr val="0099D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عنوان اینجا نوشته می‌شود</a:t>
            </a:r>
            <a:endParaRPr sz="9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9" name="Google Shape;129;p6"/>
          <p:cNvSpPr txBox="1"/>
          <p:nvPr/>
        </p:nvSpPr>
        <p:spPr>
          <a:xfrm>
            <a:off x="6801854" y="4052520"/>
            <a:ext cx="8353024" cy="37875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2700" rIns="0" bIns="0" anchor="t" anchorCtr="0">
            <a:spAutoFit/>
          </a:bodyPr>
          <a:lstStyle/>
          <a:p>
            <a:pPr marL="12700" marR="5080" lvl="0" indent="0" algn="just" rtl="1">
              <a:lnSpc>
                <a:spcPct val="1457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50"/>
              <a:buFont typeface="Arial"/>
              <a:buNone/>
            </a:pPr>
            <a:r>
              <a:rPr lang="fa-IR" sz="2400" b="0" i="0" u="none" strike="noStrike" cap="none" dirty="0">
                <a:solidFill>
                  <a:srgbClr val="FFFFFF"/>
                </a:solidFill>
                <a:latin typeface="Arial" panose="020B0604020202020204" pitchFamily="34" charset="0"/>
                <a:ea typeface="IBM Plex Mono"/>
                <a:cs typeface="Arial" panose="020B0604020202020204" pitchFamily="34" charset="0"/>
                <a:sym typeface="IBM Plex Mono"/>
              </a:rPr>
              <a:t>لورم ایپسوم متن ساختگی با تولید سادگی نامفهوم از صنعت چاپ، و با استفاده از طراحان گرافیک است، چاپگرها و متون بلکه روزنامه و مجله در ستون و سطرآنچنان که لازم است، و برای شرایط فعلی تکنولوژی مورد نیاز، و کاربردهای متنوع با هدف بهبود ابزارهای کاربردی می باشد، کتابهای زیادی در شصت و سه درصد گذشته حال و آینده، شناخت فراوان جامعه و متخصصان را می طلبد، تا با نرم افزارها شناخت بیشتری را برای طراحان رایانه ای علی الخصوص طراحان خلاقی، و فرهنگ پیشرو در زبان فارسی ایجاد کرد،</a:t>
            </a:r>
            <a:endParaRPr sz="2400" b="0" i="0" u="none" strike="noStrike" cap="none" dirty="0">
              <a:solidFill>
                <a:srgbClr val="000000"/>
              </a:solidFill>
              <a:latin typeface="Arial" panose="020B0604020202020204" pitchFamily="34" charset="0"/>
              <a:ea typeface="IBM Plex Mono"/>
              <a:cs typeface="Arial" panose="020B0604020202020204" pitchFamily="34" charset="0"/>
              <a:sym typeface="IBM Plex Mono"/>
            </a:endParaRPr>
          </a:p>
        </p:txBody>
      </p:sp>
      <p:grpSp>
        <p:nvGrpSpPr>
          <p:cNvPr id="130" name="Google Shape;130;p6"/>
          <p:cNvGrpSpPr/>
          <p:nvPr/>
        </p:nvGrpSpPr>
        <p:grpSpPr>
          <a:xfrm>
            <a:off x="2154017" y="0"/>
            <a:ext cx="17785566" cy="11309080"/>
            <a:chOff x="2154017" y="0"/>
            <a:chExt cx="17785566" cy="11309080"/>
          </a:xfrm>
        </p:grpSpPr>
        <p:sp>
          <p:nvSpPr>
            <p:cNvPr id="131" name="Google Shape;131;p6"/>
            <p:cNvSpPr/>
            <p:nvPr/>
          </p:nvSpPr>
          <p:spPr>
            <a:xfrm>
              <a:off x="2154017" y="0"/>
              <a:ext cx="5977890" cy="3512820"/>
            </a:xfrm>
            <a:custGeom>
              <a:avLst/>
              <a:gdLst/>
              <a:ahLst/>
              <a:cxnLst/>
              <a:rect l="l" t="t" r="r" b="b"/>
              <a:pathLst>
                <a:path w="5977890" h="3512820" extrusionOk="0">
                  <a:moveTo>
                    <a:pt x="5977598" y="0"/>
                  </a:moveTo>
                  <a:lnTo>
                    <a:pt x="3523013" y="0"/>
                  </a:lnTo>
                  <a:lnTo>
                    <a:pt x="0" y="3506825"/>
                  </a:lnTo>
                  <a:lnTo>
                    <a:pt x="2448920" y="3512468"/>
                  </a:lnTo>
                  <a:lnTo>
                    <a:pt x="5977598" y="0"/>
                  </a:lnTo>
                  <a:close/>
                </a:path>
              </a:pathLst>
            </a:custGeom>
            <a:solidFill>
              <a:srgbClr val="FF463C"/>
            </a:solid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2" name="Google Shape;132;p6"/>
            <p:cNvSpPr/>
            <p:nvPr/>
          </p:nvSpPr>
          <p:spPr>
            <a:xfrm>
              <a:off x="14648763" y="8113125"/>
              <a:ext cx="5290820" cy="3195955"/>
            </a:xfrm>
            <a:custGeom>
              <a:avLst/>
              <a:gdLst/>
              <a:ahLst/>
              <a:cxnLst/>
              <a:rect l="l" t="t" r="r" b="b"/>
              <a:pathLst>
                <a:path w="5290819" h="3195954" extrusionOk="0">
                  <a:moveTo>
                    <a:pt x="5290226" y="0"/>
                  </a:moveTo>
                  <a:lnTo>
                    <a:pt x="3195441" y="0"/>
                  </a:lnTo>
                  <a:lnTo>
                    <a:pt x="0" y="3195431"/>
                  </a:lnTo>
                  <a:lnTo>
                    <a:pt x="2094794" y="3195431"/>
                  </a:lnTo>
                  <a:lnTo>
                    <a:pt x="529022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33" name="Google Shape;133;p6"/>
          <p:cNvSpPr txBox="1">
            <a:spLocks noGrp="1"/>
          </p:cNvSpPr>
          <p:nvPr>
            <p:ph type="sldNum" idx="12"/>
          </p:nvPr>
        </p:nvSpPr>
        <p:spPr>
          <a:xfrm>
            <a:off x="19490101" y="10667600"/>
            <a:ext cx="349884" cy="3321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8250" rIns="0" bIns="0" anchor="t" anchorCtr="0">
            <a:spAutoFit/>
          </a:bodyPr>
          <a:lstStyle/>
          <a:p>
            <a:pPr marL="3810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</a:pPr>
            <a:fld id="{00000000-1234-1234-1234-123412341234}" type="slidenum">
              <a:rPr lang="en-US"/>
              <a:t>6</a:t>
            </a:fld>
            <a:endParaRPr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Google Shape;140;p7"/>
          <p:cNvSpPr txBox="1"/>
          <p:nvPr/>
        </p:nvSpPr>
        <p:spPr>
          <a:xfrm>
            <a:off x="11869405" y="3425599"/>
            <a:ext cx="5245735" cy="9302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7125" rIns="0" bIns="0" anchor="t" anchorCtr="0">
            <a:spAutoFit/>
          </a:bodyPr>
          <a:lstStyle/>
          <a:p>
            <a:pPr marL="12700" marR="0" lvl="0" indent="0" algn="ct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900"/>
              <a:buFont typeface="Arial"/>
              <a:buNone/>
            </a:pPr>
            <a:r>
              <a:rPr lang="fa-IR" sz="5900" b="0" i="0" u="none" strike="noStrike" cap="none" dirty="0">
                <a:solidFill>
                  <a:schemeClr val="accent5">
                    <a:lumMod val="60000"/>
                    <a:lumOff val="40000"/>
                  </a:schemeClr>
                </a:solidFill>
                <a:latin typeface="+mn-lt"/>
                <a:ea typeface="IBM Plex Sans"/>
                <a:cs typeface="+mn-cs"/>
                <a:sym typeface="IBM Plex Sans"/>
              </a:rPr>
              <a:t>عنوان</a:t>
            </a:r>
            <a:endParaRPr sz="5900" b="0" i="0" u="none" strike="noStrike" cap="none" dirty="0">
              <a:solidFill>
                <a:schemeClr val="accent5">
                  <a:lumMod val="60000"/>
                  <a:lumOff val="40000"/>
                </a:schemeClr>
              </a:solidFill>
              <a:latin typeface="+mn-lt"/>
              <a:ea typeface="IBM Plex Sans"/>
              <a:cs typeface="+mn-cs"/>
              <a:sym typeface="IBM Plex Sans"/>
            </a:endParaRPr>
          </a:p>
        </p:txBody>
      </p:sp>
      <p:sp>
        <p:nvSpPr>
          <p:cNvPr id="141" name="Google Shape;141;p7"/>
          <p:cNvSpPr txBox="1"/>
          <p:nvPr/>
        </p:nvSpPr>
        <p:spPr>
          <a:xfrm>
            <a:off x="11065496" y="5019607"/>
            <a:ext cx="6853555" cy="432682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2700" rIns="0" bIns="0" anchor="t" anchorCtr="0">
            <a:spAutoFit/>
          </a:bodyPr>
          <a:lstStyle/>
          <a:p>
            <a:pPr marL="12700" marR="5080" lvl="0" indent="0" algn="just" rtl="1">
              <a:lnSpc>
                <a:spcPct val="1457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50"/>
              <a:buFont typeface="Arial"/>
              <a:buNone/>
            </a:pPr>
            <a:r>
              <a:rPr lang="fa-IR" sz="2400" b="0" i="0" u="none" strike="noStrike" cap="none" dirty="0">
                <a:solidFill>
                  <a:srgbClr val="032136"/>
                </a:solidFill>
                <a:latin typeface="Arial" panose="020B0604020202020204" pitchFamily="34" charset="0"/>
                <a:ea typeface="IBM Plex Mono"/>
                <a:cs typeface="Arial" panose="020B0604020202020204" pitchFamily="34" charset="0"/>
                <a:sym typeface="IBM Plex Mono"/>
              </a:rPr>
              <a:t>لورم ایپسوم متن ساختگی با تولید سادگی نامفهوم از صنعت چاپ، و با استفاده از طراحان گرافیک است، چاپگرها و متون بلکه روزنامه و مجله در ستون و سطرآنچنان که لازم است، و برای شرایط فعلی تکنولوژی مورد نیاز، و کاربردهای متنوع با هدف بهبود ابزارهای کاربردی می باشد، کتابهای زیادی در شصت و سه درصد گذشته حال و آینده، شناخت فراوان جامعه و متخصصان را می طلبد، تا با نرم افزارها شناخت بیشتری را برای طراحان رایانه ای علی الخصوص طراحان خلاقی، و فرهنگ پیشرو در زبان فارسی ایجاد کرد.</a:t>
            </a:r>
            <a:endParaRPr sz="2400" b="0" i="0" u="none" strike="noStrike" cap="none" dirty="0">
              <a:solidFill>
                <a:srgbClr val="000000"/>
              </a:solidFill>
              <a:latin typeface="Arial" panose="020B0604020202020204" pitchFamily="34" charset="0"/>
              <a:ea typeface="IBM Plex Mono"/>
              <a:cs typeface="Arial" panose="020B0604020202020204" pitchFamily="34" charset="0"/>
              <a:sym typeface="IBM Plex Mono"/>
            </a:endParaRPr>
          </a:p>
        </p:txBody>
      </p:sp>
      <p:grpSp>
        <p:nvGrpSpPr>
          <p:cNvPr id="143" name="Google Shape;143;p7"/>
          <p:cNvGrpSpPr/>
          <p:nvPr/>
        </p:nvGrpSpPr>
        <p:grpSpPr>
          <a:xfrm>
            <a:off x="0" y="0"/>
            <a:ext cx="20104629" cy="11308741"/>
            <a:chOff x="0" y="0"/>
            <a:chExt cx="20104629" cy="11308741"/>
          </a:xfrm>
        </p:grpSpPr>
        <p:pic>
          <p:nvPicPr>
            <p:cNvPr id="144" name="Google Shape;144;p7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0" y="0"/>
              <a:ext cx="9507563" cy="11308556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45" name="Google Shape;145;p7"/>
            <p:cNvSpPr/>
            <p:nvPr/>
          </p:nvSpPr>
          <p:spPr>
            <a:xfrm>
              <a:off x="7664687" y="10010166"/>
              <a:ext cx="11057890" cy="1298575"/>
            </a:xfrm>
            <a:custGeom>
              <a:avLst/>
              <a:gdLst/>
              <a:ahLst/>
              <a:cxnLst/>
              <a:rect l="l" t="t" r="r" b="b"/>
              <a:pathLst>
                <a:path w="11057890" h="1298575" extrusionOk="0">
                  <a:moveTo>
                    <a:pt x="11057265" y="0"/>
                  </a:moveTo>
                  <a:lnTo>
                    <a:pt x="0" y="0"/>
                  </a:lnTo>
                  <a:lnTo>
                    <a:pt x="0" y="1298389"/>
                  </a:lnTo>
                  <a:lnTo>
                    <a:pt x="11057265" y="1298389"/>
                  </a:lnTo>
                  <a:lnTo>
                    <a:pt x="11057265" y="0"/>
                  </a:lnTo>
                  <a:close/>
                </a:path>
              </a:pathLst>
            </a:custGeom>
            <a:solidFill>
              <a:srgbClr val="002138"/>
            </a:solid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6" name="Google Shape;146;p7"/>
            <p:cNvSpPr/>
            <p:nvPr/>
          </p:nvSpPr>
          <p:spPr>
            <a:xfrm>
              <a:off x="17256019" y="303584"/>
              <a:ext cx="2848610" cy="2837815"/>
            </a:xfrm>
            <a:custGeom>
              <a:avLst/>
              <a:gdLst/>
              <a:ahLst/>
              <a:cxnLst/>
              <a:rect l="l" t="t" r="r" b="b"/>
              <a:pathLst>
                <a:path w="2848609" h="2837815" extrusionOk="0">
                  <a:moveTo>
                    <a:pt x="2848080" y="0"/>
                  </a:moveTo>
                  <a:lnTo>
                    <a:pt x="0" y="2834992"/>
                  </a:lnTo>
                  <a:lnTo>
                    <a:pt x="1166152" y="2837683"/>
                  </a:lnTo>
                  <a:lnTo>
                    <a:pt x="2848080" y="1163482"/>
                  </a:lnTo>
                  <a:lnTo>
                    <a:pt x="2848080" y="0"/>
                  </a:lnTo>
                  <a:close/>
                </a:path>
              </a:pathLst>
            </a:custGeom>
            <a:solidFill>
              <a:srgbClr val="FF463C"/>
            </a:solid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7" name="Google Shape;147;p7"/>
            <p:cNvSpPr/>
            <p:nvPr/>
          </p:nvSpPr>
          <p:spPr>
            <a:xfrm>
              <a:off x="15957622" y="0"/>
              <a:ext cx="3945254" cy="2019300"/>
            </a:xfrm>
            <a:custGeom>
              <a:avLst/>
              <a:gdLst/>
              <a:ahLst/>
              <a:cxnLst/>
              <a:rect l="l" t="t" r="r" b="b"/>
              <a:pathLst>
                <a:path w="3945255" h="2019300" extrusionOk="0">
                  <a:moveTo>
                    <a:pt x="3944989" y="0"/>
                  </a:moveTo>
                  <a:lnTo>
                    <a:pt x="2029540" y="0"/>
                  </a:lnTo>
                  <a:lnTo>
                    <a:pt x="0" y="2014765"/>
                  </a:lnTo>
                  <a:lnTo>
                    <a:pt x="1911030" y="2019174"/>
                  </a:lnTo>
                  <a:lnTo>
                    <a:pt x="3944989" y="0"/>
                  </a:lnTo>
                  <a:close/>
                </a:path>
              </a:pathLst>
            </a:custGeom>
            <a:solidFill>
              <a:srgbClr val="0099DF"/>
            </a:solid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48" name="Google Shape;148;p7"/>
          <p:cNvSpPr txBox="1">
            <a:spLocks noGrp="1"/>
          </p:cNvSpPr>
          <p:nvPr>
            <p:ph type="sldNum" idx="12"/>
          </p:nvPr>
        </p:nvSpPr>
        <p:spPr>
          <a:xfrm>
            <a:off x="19490101" y="10667600"/>
            <a:ext cx="349884" cy="3321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8250" rIns="0" bIns="0" anchor="t" anchorCtr="0">
            <a:spAutoFit/>
          </a:bodyPr>
          <a:lstStyle/>
          <a:p>
            <a:pPr marL="3810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</a:pPr>
            <a:fld id="{00000000-1234-1234-1234-123412341234}" type="slidenum">
              <a:rPr lang="en-US"/>
              <a:t>7</a:t>
            </a:fld>
            <a:endParaRPr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Google Shape;155;p8"/>
          <p:cNvSpPr/>
          <p:nvPr/>
        </p:nvSpPr>
        <p:spPr>
          <a:xfrm>
            <a:off x="9089060" y="1358016"/>
            <a:ext cx="9542145" cy="0"/>
          </a:xfrm>
          <a:custGeom>
            <a:avLst/>
            <a:gdLst/>
            <a:ahLst/>
            <a:cxnLst/>
            <a:rect l="l" t="t" r="r" b="b"/>
            <a:pathLst>
              <a:path w="9542144" h="120000" extrusionOk="0">
                <a:moveTo>
                  <a:pt x="0" y="0"/>
                </a:moveTo>
                <a:lnTo>
                  <a:pt x="9541573" y="0"/>
                </a:lnTo>
              </a:path>
            </a:pathLst>
          </a:custGeom>
          <a:noFill/>
          <a:ln w="9525" cap="flat" cmpd="sng">
            <a:solidFill>
              <a:srgbClr val="D8D8D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6" name="Google Shape;156;p8"/>
          <p:cNvSpPr/>
          <p:nvPr/>
        </p:nvSpPr>
        <p:spPr>
          <a:xfrm>
            <a:off x="9089060" y="2713975"/>
            <a:ext cx="9542145" cy="0"/>
          </a:xfrm>
          <a:custGeom>
            <a:avLst/>
            <a:gdLst/>
            <a:ahLst/>
            <a:cxnLst/>
            <a:rect l="l" t="t" r="r" b="b"/>
            <a:pathLst>
              <a:path w="9542144" h="120000" extrusionOk="0">
                <a:moveTo>
                  <a:pt x="0" y="0"/>
                </a:moveTo>
                <a:lnTo>
                  <a:pt x="9541573" y="0"/>
                </a:lnTo>
              </a:path>
            </a:pathLst>
          </a:custGeom>
          <a:noFill/>
          <a:ln w="9525" cap="flat" cmpd="sng">
            <a:solidFill>
              <a:srgbClr val="D8D8D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7" name="Google Shape;157;p8"/>
          <p:cNvSpPr/>
          <p:nvPr/>
        </p:nvSpPr>
        <p:spPr>
          <a:xfrm>
            <a:off x="9089060" y="4069944"/>
            <a:ext cx="9542145" cy="0"/>
          </a:xfrm>
          <a:custGeom>
            <a:avLst/>
            <a:gdLst/>
            <a:ahLst/>
            <a:cxnLst/>
            <a:rect l="l" t="t" r="r" b="b"/>
            <a:pathLst>
              <a:path w="9542144" h="120000" extrusionOk="0">
                <a:moveTo>
                  <a:pt x="0" y="0"/>
                </a:moveTo>
                <a:lnTo>
                  <a:pt x="9541573" y="0"/>
                </a:lnTo>
              </a:path>
            </a:pathLst>
          </a:custGeom>
          <a:noFill/>
          <a:ln w="9525" cap="flat" cmpd="sng">
            <a:solidFill>
              <a:srgbClr val="D8D8D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8" name="Google Shape;158;p8"/>
          <p:cNvSpPr/>
          <p:nvPr/>
        </p:nvSpPr>
        <p:spPr>
          <a:xfrm>
            <a:off x="9089060" y="5413578"/>
            <a:ext cx="9542145" cy="0"/>
          </a:xfrm>
          <a:custGeom>
            <a:avLst/>
            <a:gdLst/>
            <a:ahLst/>
            <a:cxnLst/>
            <a:rect l="l" t="t" r="r" b="b"/>
            <a:pathLst>
              <a:path w="9542144" h="120000" extrusionOk="0">
                <a:moveTo>
                  <a:pt x="0" y="0"/>
                </a:moveTo>
                <a:lnTo>
                  <a:pt x="9541573" y="0"/>
                </a:lnTo>
              </a:path>
            </a:pathLst>
          </a:custGeom>
          <a:noFill/>
          <a:ln w="9525" cap="flat" cmpd="sng">
            <a:solidFill>
              <a:srgbClr val="D8D8D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9" name="Google Shape;159;p8"/>
          <p:cNvSpPr/>
          <p:nvPr/>
        </p:nvSpPr>
        <p:spPr>
          <a:xfrm>
            <a:off x="9089060" y="6769548"/>
            <a:ext cx="9542145" cy="0"/>
          </a:xfrm>
          <a:custGeom>
            <a:avLst/>
            <a:gdLst/>
            <a:ahLst/>
            <a:cxnLst/>
            <a:rect l="l" t="t" r="r" b="b"/>
            <a:pathLst>
              <a:path w="9542144" h="120000" extrusionOk="0">
                <a:moveTo>
                  <a:pt x="0" y="0"/>
                </a:moveTo>
                <a:lnTo>
                  <a:pt x="9541573" y="0"/>
                </a:lnTo>
              </a:path>
            </a:pathLst>
          </a:custGeom>
          <a:noFill/>
          <a:ln w="9525" cap="flat" cmpd="sng">
            <a:solidFill>
              <a:srgbClr val="D8D8D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60" name="Google Shape;160;p8"/>
          <p:cNvGrpSpPr/>
          <p:nvPr/>
        </p:nvGrpSpPr>
        <p:grpSpPr>
          <a:xfrm>
            <a:off x="9089060" y="1358016"/>
            <a:ext cx="9542145" cy="8111490"/>
            <a:chOff x="9089060" y="1358016"/>
            <a:chExt cx="9542145" cy="8111490"/>
          </a:xfrm>
        </p:grpSpPr>
        <p:sp>
          <p:nvSpPr>
            <p:cNvPr id="161" name="Google Shape;161;p8"/>
            <p:cNvSpPr/>
            <p:nvPr/>
          </p:nvSpPr>
          <p:spPr>
            <a:xfrm>
              <a:off x="9089060" y="1358016"/>
              <a:ext cx="9542145" cy="8111490"/>
            </a:xfrm>
            <a:custGeom>
              <a:avLst/>
              <a:gdLst/>
              <a:ahLst/>
              <a:cxnLst/>
              <a:rect l="l" t="t" r="r" b="b"/>
              <a:pathLst>
                <a:path w="9542144" h="8111490" extrusionOk="0">
                  <a:moveTo>
                    <a:pt x="0" y="6767490"/>
                  </a:moveTo>
                  <a:lnTo>
                    <a:pt x="9541573" y="6767490"/>
                  </a:lnTo>
                </a:path>
                <a:path w="9542144" h="8111490" extrusionOk="0">
                  <a:moveTo>
                    <a:pt x="9541573" y="0"/>
                  </a:moveTo>
                  <a:lnTo>
                    <a:pt x="9541573" y="8111124"/>
                  </a:lnTo>
                </a:path>
                <a:path w="9542144" h="8111490" extrusionOk="0">
                  <a:moveTo>
                    <a:pt x="8481406" y="0"/>
                  </a:moveTo>
                  <a:lnTo>
                    <a:pt x="8481406" y="8111124"/>
                  </a:lnTo>
                </a:path>
                <a:path w="9542144" h="8111490" extrusionOk="0">
                  <a:moveTo>
                    <a:pt x="7421229" y="0"/>
                  </a:moveTo>
                  <a:lnTo>
                    <a:pt x="7421229" y="8111124"/>
                  </a:lnTo>
                </a:path>
                <a:path w="9542144" h="8111490" extrusionOk="0">
                  <a:moveTo>
                    <a:pt x="6361052" y="0"/>
                  </a:moveTo>
                  <a:lnTo>
                    <a:pt x="6361052" y="8111124"/>
                  </a:lnTo>
                </a:path>
                <a:path w="9542144" h="8111490" extrusionOk="0">
                  <a:moveTo>
                    <a:pt x="5300875" y="0"/>
                  </a:moveTo>
                  <a:lnTo>
                    <a:pt x="5300875" y="8111124"/>
                  </a:lnTo>
                </a:path>
                <a:path w="9542144" h="8111490" extrusionOk="0">
                  <a:moveTo>
                    <a:pt x="4240698" y="0"/>
                  </a:moveTo>
                  <a:lnTo>
                    <a:pt x="4240698" y="8111124"/>
                  </a:lnTo>
                </a:path>
                <a:path w="9542144" h="8111490" extrusionOk="0">
                  <a:moveTo>
                    <a:pt x="3180531" y="0"/>
                  </a:moveTo>
                  <a:lnTo>
                    <a:pt x="3180531" y="8111124"/>
                  </a:lnTo>
                </a:path>
                <a:path w="9542144" h="8111490" extrusionOk="0">
                  <a:moveTo>
                    <a:pt x="2120354" y="0"/>
                  </a:moveTo>
                  <a:lnTo>
                    <a:pt x="2120354" y="8111124"/>
                  </a:lnTo>
                </a:path>
                <a:path w="9542144" h="8111490" extrusionOk="0">
                  <a:moveTo>
                    <a:pt x="1060177" y="0"/>
                  </a:moveTo>
                  <a:lnTo>
                    <a:pt x="1060177" y="8111124"/>
                  </a:lnTo>
                </a:path>
                <a:path w="9542144" h="8111490" extrusionOk="0">
                  <a:moveTo>
                    <a:pt x="0" y="0"/>
                  </a:moveTo>
                  <a:lnTo>
                    <a:pt x="0" y="8111124"/>
                  </a:lnTo>
                </a:path>
                <a:path w="9542144" h="8111490" extrusionOk="0">
                  <a:moveTo>
                    <a:pt x="0" y="8111124"/>
                  </a:moveTo>
                  <a:lnTo>
                    <a:pt x="9541573" y="8111124"/>
                  </a:lnTo>
                </a:path>
              </a:pathLst>
            </a:custGeom>
            <a:noFill/>
            <a:ln w="9525" cap="flat" cmpd="sng">
              <a:solidFill>
                <a:srgbClr val="D8D8D8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2" name="Google Shape;162;p8"/>
            <p:cNvSpPr/>
            <p:nvPr/>
          </p:nvSpPr>
          <p:spPr>
            <a:xfrm>
              <a:off x="11206875" y="3389509"/>
              <a:ext cx="6366510" cy="2704465"/>
            </a:xfrm>
            <a:custGeom>
              <a:avLst/>
              <a:gdLst/>
              <a:ahLst/>
              <a:cxnLst/>
              <a:rect l="l" t="t" r="r" b="b"/>
              <a:pathLst>
                <a:path w="6366509" h="2704465" extrusionOk="0">
                  <a:moveTo>
                    <a:pt x="0" y="270400"/>
                  </a:moveTo>
                  <a:lnTo>
                    <a:pt x="2118050" y="2704011"/>
                  </a:lnTo>
                  <a:lnTo>
                    <a:pt x="4248404" y="1352000"/>
                  </a:lnTo>
                  <a:lnTo>
                    <a:pt x="6366455" y="0"/>
                  </a:lnTo>
                </a:path>
              </a:pathLst>
            </a:custGeom>
            <a:noFill/>
            <a:ln w="23550" cap="flat" cmpd="sng">
              <a:solidFill>
                <a:srgbClr val="009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3" name="Google Shape;163;p8"/>
            <p:cNvSpPr/>
            <p:nvPr/>
          </p:nvSpPr>
          <p:spPr>
            <a:xfrm>
              <a:off x="11206875" y="3525156"/>
              <a:ext cx="6366510" cy="3505835"/>
            </a:xfrm>
            <a:custGeom>
              <a:avLst/>
              <a:gdLst/>
              <a:ahLst/>
              <a:cxnLst/>
              <a:rect l="l" t="t" r="r" b="b"/>
              <a:pathLst>
                <a:path w="6366509" h="3505834" extrusionOk="0">
                  <a:moveTo>
                    <a:pt x="0" y="2706043"/>
                  </a:moveTo>
                  <a:lnTo>
                    <a:pt x="2118050" y="0"/>
                  </a:lnTo>
                  <a:lnTo>
                    <a:pt x="4248404" y="3505558"/>
                  </a:lnTo>
                  <a:lnTo>
                    <a:pt x="6366455" y="2164834"/>
                  </a:lnTo>
                </a:path>
              </a:pathLst>
            </a:custGeom>
            <a:noFill/>
            <a:ln w="23550" cap="flat" cmpd="sng">
              <a:solidFill>
                <a:srgbClr val="FF473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4" name="Google Shape;164;p8"/>
            <p:cNvSpPr/>
            <p:nvPr/>
          </p:nvSpPr>
          <p:spPr>
            <a:xfrm>
              <a:off x="11206875" y="2723605"/>
              <a:ext cx="6366510" cy="4036060"/>
            </a:xfrm>
            <a:custGeom>
              <a:avLst/>
              <a:gdLst/>
              <a:ahLst/>
              <a:cxnLst/>
              <a:rect l="l" t="t" r="r" b="b"/>
              <a:pathLst>
                <a:path w="6366509" h="4036059" extrusionOk="0">
                  <a:moveTo>
                    <a:pt x="0" y="4035814"/>
                  </a:moveTo>
                  <a:lnTo>
                    <a:pt x="2118050" y="4035814"/>
                  </a:lnTo>
                  <a:lnTo>
                    <a:pt x="4248404" y="2694650"/>
                  </a:lnTo>
                  <a:lnTo>
                    <a:pt x="6366455" y="0"/>
                  </a:lnTo>
                </a:path>
              </a:pathLst>
            </a:custGeom>
            <a:noFill/>
            <a:ln w="23550" cap="flat" cmpd="sng">
              <a:solidFill>
                <a:srgbClr val="F477E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65" name="Google Shape;165;p8"/>
          <p:cNvSpPr txBox="1"/>
          <p:nvPr/>
        </p:nvSpPr>
        <p:spPr>
          <a:xfrm>
            <a:off x="8713359" y="9309963"/>
            <a:ext cx="158750" cy="292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2050" rIns="0" bIns="0" anchor="t" anchorCtr="0">
            <a:spAutoFit/>
          </a:bodyPr>
          <a:lstStyle/>
          <a:p>
            <a:pPr marL="127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50"/>
              <a:buFont typeface="Arial"/>
              <a:buNone/>
            </a:pPr>
            <a:r>
              <a:rPr lang="en-US" sz="1750" b="0" i="0" u="none" strike="noStrike" cap="none">
                <a:solidFill>
                  <a:srgbClr val="002138"/>
                </a:solidFill>
                <a:latin typeface="IBM Plex Mono Medium"/>
                <a:ea typeface="IBM Plex Mono Medium"/>
                <a:cs typeface="IBM Plex Mono Medium"/>
                <a:sym typeface="IBM Plex Mono Medium"/>
              </a:rPr>
              <a:t>0</a:t>
            </a:r>
            <a:endParaRPr sz="1750" b="0" i="0" u="none" strike="noStrike" cap="none">
              <a:solidFill>
                <a:srgbClr val="000000"/>
              </a:solidFill>
              <a:latin typeface="IBM Plex Mono Medium"/>
              <a:ea typeface="IBM Plex Mono Medium"/>
              <a:cs typeface="IBM Plex Mono Medium"/>
              <a:sym typeface="IBM Plex Mono Medium"/>
            </a:endParaRPr>
          </a:p>
        </p:txBody>
      </p:sp>
      <p:sp>
        <p:nvSpPr>
          <p:cNvPr id="166" name="Google Shape;166;p8"/>
          <p:cNvSpPr txBox="1"/>
          <p:nvPr/>
        </p:nvSpPr>
        <p:spPr>
          <a:xfrm>
            <a:off x="8713359" y="7965737"/>
            <a:ext cx="158750" cy="292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2050" rIns="0" bIns="0" anchor="t" anchorCtr="0">
            <a:spAutoFit/>
          </a:bodyPr>
          <a:lstStyle/>
          <a:p>
            <a:pPr marL="127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50"/>
              <a:buFont typeface="Arial"/>
              <a:buNone/>
            </a:pPr>
            <a:r>
              <a:rPr lang="en-US" sz="1750" b="0" i="0" u="none" strike="noStrike" cap="none">
                <a:solidFill>
                  <a:srgbClr val="002138"/>
                </a:solidFill>
                <a:latin typeface="IBM Plex Mono Medium"/>
                <a:ea typeface="IBM Plex Mono Medium"/>
                <a:cs typeface="IBM Plex Mono Medium"/>
                <a:sym typeface="IBM Plex Mono Medium"/>
              </a:rPr>
              <a:t>1</a:t>
            </a:r>
            <a:endParaRPr sz="1750" b="0" i="0" u="none" strike="noStrike" cap="none">
              <a:solidFill>
                <a:srgbClr val="000000"/>
              </a:solidFill>
              <a:latin typeface="IBM Plex Mono Medium"/>
              <a:ea typeface="IBM Plex Mono Medium"/>
              <a:cs typeface="IBM Plex Mono Medium"/>
              <a:sym typeface="IBM Plex Mono Medium"/>
            </a:endParaRPr>
          </a:p>
        </p:txBody>
      </p:sp>
      <p:sp>
        <p:nvSpPr>
          <p:cNvPr id="167" name="Google Shape;167;p8"/>
          <p:cNvSpPr txBox="1"/>
          <p:nvPr/>
        </p:nvSpPr>
        <p:spPr>
          <a:xfrm>
            <a:off x="8713359" y="6609303"/>
            <a:ext cx="158750" cy="292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2050" rIns="0" bIns="0" anchor="t" anchorCtr="0">
            <a:spAutoFit/>
          </a:bodyPr>
          <a:lstStyle/>
          <a:p>
            <a:pPr marL="127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50"/>
              <a:buFont typeface="Arial"/>
              <a:buNone/>
            </a:pPr>
            <a:r>
              <a:rPr lang="en-US" sz="1750" b="0" i="0" u="none" strike="noStrike" cap="none">
                <a:solidFill>
                  <a:srgbClr val="002138"/>
                </a:solidFill>
                <a:latin typeface="IBM Plex Mono Medium"/>
                <a:ea typeface="IBM Plex Mono Medium"/>
                <a:cs typeface="IBM Plex Mono Medium"/>
                <a:sym typeface="IBM Plex Mono Medium"/>
              </a:rPr>
              <a:t>2</a:t>
            </a:r>
            <a:endParaRPr sz="1750" b="0" i="0" u="none" strike="noStrike" cap="none">
              <a:solidFill>
                <a:srgbClr val="000000"/>
              </a:solidFill>
              <a:latin typeface="IBM Plex Mono Medium"/>
              <a:ea typeface="IBM Plex Mono Medium"/>
              <a:cs typeface="IBM Plex Mono Medium"/>
              <a:sym typeface="IBM Plex Mono Medium"/>
            </a:endParaRPr>
          </a:p>
        </p:txBody>
      </p:sp>
      <p:sp>
        <p:nvSpPr>
          <p:cNvPr id="168" name="Google Shape;168;p8"/>
          <p:cNvSpPr txBox="1"/>
          <p:nvPr/>
        </p:nvSpPr>
        <p:spPr>
          <a:xfrm>
            <a:off x="8713359" y="5252868"/>
            <a:ext cx="158750" cy="292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2050" rIns="0" bIns="0" anchor="t" anchorCtr="0">
            <a:spAutoFit/>
          </a:bodyPr>
          <a:lstStyle/>
          <a:p>
            <a:pPr marL="127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50"/>
              <a:buFont typeface="Arial"/>
              <a:buNone/>
            </a:pPr>
            <a:r>
              <a:rPr lang="en-US" sz="1750" b="0" i="0" u="none" strike="noStrike" cap="none">
                <a:solidFill>
                  <a:srgbClr val="002138"/>
                </a:solidFill>
                <a:latin typeface="IBM Plex Mono Medium"/>
                <a:ea typeface="IBM Plex Mono Medium"/>
                <a:cs typeface="IBM Plex Mono Medium"/>
                <a:sym typeface="IBM Plex Mono Medium"/>
              </a:rPr>
              <a:t>3</a:t>
            </a:r>
            <a:endParaRPr sz="1750" b="0" i="0" u="none" strike="noStrike" cap="none">
              <a:solidFill>
                <a:srgbClr val="000000"/>
              </a:solidFill>
              <a:latin typeface="IBM Plex Mono Medium"/>
              <a:ea typeface="IBM Plex Mono Medium"/>
              <a:cs typeface="IBM Plex Mono Medium"/>
              <a:sym typeface="IBM Plex Mono Medium"/>
            </a:endParaRPr>
          </a:p>
        </p:txBody>
      </p:sp>
      <p:sp>
        <p:nvSpPr>
          <p:cNvPr id="169" name="Google Shape;169;p8"/>
          <p:cNvSpPr txBox="1"/>
          <p:nvPr/>
        </p:nvSpPr>
        <p:spPr>
          <a:xfrm>
            <a:off x="8713359" y="3908643"/>
            <a:ext cx="158750" cy="292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2050" rIns="0" bIns="0" anchor="t" anchorCtr="0">
            <a:spAutoFit/>
          </a:bodyPr>
          <a:lstStyle/>
          <a:p>
            <a:pPr marL="127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50"/>
              <a:buFont typeface="Arial"/>
              <a:buNone/>
            </a:pPr>
            <a:r>
              <a:rPr lang="en-US" sz="1750" b="0" i="0" u="none" strike="noStrike" cap="none">
                <a:solidFill>
                  <a:srgbClr val="002138"/>
                </a:solidFill>
                <a:latin typeface="IBM Plex Mono Medium"/>
                <a:ea typeface="IBM Plex Mono Medium"/>
                <a:cs typeface="IBM Plex Mono Medium"/>
                <a:sym typeface="IBM Plex Mono Medium"/>
              </a:rPr>
              <a:t>4</a:t>
            </a:r>
            <a:endParaRPr sz="1750" b="0" i="0" u="none" strike="noStrike" cap="none">
              <a:solidFill>
                <a:srgbClr val="000000"/>
              </a:solidFill>
              <a:latin typeface="IBM Plex Mono Medium"/>
              <a:ea typeface="IBM Plex Mono Medium"/>
              <a:cs typeface="IBM Plex Mono Medium"/>
              <a:sym typeface="IBM Plex Mono Medium"/>
            </a:endParaRPr>
          </a:p>
        </p:txBody>
      </p:sp>
      <p:sp>
        <p:nvSpPr>
          <p:cNvPr id="170" name="Google Shape;170;p8"/>
          <p:cNvSpPr txBox="1"/>
          <p:nvPr/>
        </p:nvSpPr>
        <p:spPr>
          <a:xfrm>
            <a:off x="8713359" y="2552207"/>
            <a:ext cx="158750" cy="292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2050" rIns="0" bIns="0" anchor="t" anchorCtr="0">
            <a:spAutoFit/>
          </a:bodyPr>
          <a:lstStyle/>
          <a:p>
            <a:pPr marL="127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50"/>
              <a:buFont typeface="Arial"/>
              <a:buNone/>
            </a:pPr>
            <a:r>
              <a:rPr lang="en-US" sz="1750" b="0" i="0" u="none" strike="noStrike" cap="none">
                <a:solidFill>
                  <a:srgbClr val="002138"/>
                </a:solidFill>
                <a:latin typeface="IBM Plex Mono Medium"/>
                <a:ea typeface="IBM Plex Mono Medium"/>
                <a:cs typeface="IBM Plex Mono Medium"/>
                <a:sym typeface="IBM Plex Mono Medium"/>
              </a:rPr>
              <a:t>5</a:t>
            </a:r>
            <a:endParaRPr sz="1750" b="0" i="0" u="none" strike="noStrike" cap="none">
              <a:solidFill>
                <a:srgbClr val="000000"/>
              </a:solidFill>
              <a:latin typeface="IBM Plex Mono Medium"/>
              <a:ea typeface="IBM Plex Mono Medium"/>
              <a:cs typeface="IBM Plex Mono Medium"/>
              <a:sym typeface="IBM Plex Mono Medium"/>
            </a:endParaRPr>
          </a:p>
        </p:txBody>
      </p:sp>
      <p:sp>
        <p:nvSpPr>
          <p:cNvPr id="171" name="Google Shape;171;p8"/>
          <p:cNvSpPr txBox="1"/>
          <p:nvPr/>
        </p:nvSpPr>
        <p:spPr>
          <a:xfrm>
            <a:off x="8713359" y="1207982"/>
            <a:ext cx="158750" cy="292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2050" rIns="0" bIns="0" anchor="t" anchorCtr="0">
            <a:spAutoFit/>
          </a:bodyPr>
          <a:lstStyle/>
          <a:p>
            <a:pPr marL="127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50"/>
              <a:buFont typeface="Arial"/>
              <a:buNone/>
            </a:pPr>
            <a:r>
              <a:rPr lang="en-US" sz="1750" b="0" i="0" u="none" strike="noStrike" cap="none">
                <a:solidFill>
                  <a:srgbClr val="002138"/>
                </a:solidFill>
                <a:latin typeface="IBM Plex Mono Medium"/>
                <a:ea typeface="IBM Plex Mono Medium"/>
                <a:cs typeface="IBM Plex Mono Medium"/>
                <a:sym typeface="IBM Plex Mono Medium"/>
              </a:rPr>
              <a:t>6</a:t>
            </a:r>
            <a:endParaRPr sz="1750" b="0" i="0" u="none" strike="noStrike" cap="none">
              <a:solidFill>
                <a:srgbClr val="000000"/>
              </a:solidFill>
              <a:latin typeface="IBM Plex Mono Medium"/>
              <a:ea typeface="IBM Plex Mono Medium"/>
              <a:cs typeface="IBM Plex Mono Medium"/>
              <a:sym typeface="IBM Plex Mono Medium"/>
            </a:endParaRPr>
          </a:p>
        </p:txBody>
      </p:sp>
      <p:sp>
        <p:nvSpPr>
          <p:cNvPr id="172" name="Google Shape;172;p8"/>
          <p:cNvSpPr txBox="1"/>
          <p:nvPr/>
        </p:nvSpPr>
        <p:spPr>
          <a:xfrm>
            <a:off x="9006799" y="9642690"/>
            <a:ext cx="292100" cy="292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2050" rIns="0" bIns="0" anchor="t" anchorCtr="0">
            <a:spAutoFit/>
          </a:bodyPr>
          <a:lstStyle/>
          <a:p>
            <a:pPr marL="127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50"/>
              <a:buFont typeface="Arial"/>
              <a:buNone/>
            </a:pPr>
            <a:r>
              <a:rPr lang="en-US" sz="1750" b="0" i="0" u="none" strike="noStrike" cap="none">
                <a:solidFill>
                  <a:srgbClr val="002138"/>
                </a:solidFill>
                <a:latin typeface="IBM Plex Mono"/>
                <a:ea typeface="IBM Plex Mono"/>
                <a:cs typeface="IBM Plex Mono"/>
                <a:sym typeface="IBM Plex Mono"/>
              </a:rPr>
              <a:t>00</a:t>
            </a:r>
            <a:endParaRPr sz="1750" b="0" i="0" u="none" strike="noStrike" cap="none">
              <a:solidFill>
                <a:srgbClr val="000000"/>
              </a:solidFill>
              <a:latin typeface="IBM Plex Mono"/>
              <a:ea typeface="IBM Plex Mono"/>
              <a:cs typeface="IBM Plex Mono"/>
              <a:sym typeface="IBM Plex Mono"/>
            </a:endParaRPr>
          </a:p>
        </p:txBody>
      </p:sp>
      <p:sp>
        <p:nvSpPr>
          <p:cNvPr id="173" name="Google Shape;173;p8"/>
          <p:cNvSpPr txBox="1"/>
          <p:nvPr/>
        </p:nvSpPr>
        <p:spPr>
          <a:xfrm>
            <a:off x="10104864" y="9642690"/>
            <a:ext cx="292100" cy="292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2050" rIns="0" bIns="0" anchor="t" anchorCtr="0">
            <a:spAutoFit/>
          </a:bodyPr>
          <a:lstStyle/>
          <a:p>
            <a:pPr marL="127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50"/>
              <a:buFont typeface="Arial"/>
              <a:buNone/>
            </a:pPr>
            <a:r>
              <a:rPr lang="en-US" sz="1750" b="0" i="0" u="none" strike="noStrike" cap="none">
                <a:solidFill>
                  <a:srgbClr val="002138"/>
                </a:solidFill>
                <a:latin typeface="IBM Plex Mono"/>
                <a:ea typeface="IBM Plex Mono"/>
                <a:cs typeface="IBM Plex Mono"/>
                <a:sym typeface="IBM Plex Mono"/>
              </a:rPr>
              <a:t>.5</a:t>
            </a:r>
            <a:endParaRPr sz="1750" b="0" i="0" u="none" strike="noStrike" cap="none">
              <a:solidFill>
                <a:srgbClr val="000000"/>
              </a:solidFill>
              <a:latin typeface="IBM Plex Mono"/>
              <a:ea typeface="IBM Plex Mono"/>
              <a:cs typeface="IBM Plex Mono"/>
              <a:sym typeface="IBM Plex Mono"/>
            </a:endParaRPr>
          </a:p>
        </p:txBody>
      </p:sp>
      <p:sp>
        <p:nvSpPr>
          <p:cNvPr id="174" name="Google Shape;174;p8"/>
          <p:cNvSpPr txBox="1"/>
          <p:nvPr/>
        </p:nvSpPr>
        <p:spPr>
          <a:xfrm>
            <a:off x="11129681" y="9642690"/>
            <a:ext cx="292100" cy="292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2050" rIns="0" bIns="0" anchor="t" anchorCtr="0">
            <a:spAutoFit/>
          </a:bodyPr>
          <a:lstStyle/>
          <a:p>
            <a:pPr marL="127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50"/>
              <a:buFont typeface="Arial"/>
              <a:buNone/>
            </a:pPr>
            <a:r>
              <a:rPr lang="en-US" sz="1750" b="0" i="0" u="none" strike="noStrike" cap="none">
                <a:solidFill>
                  <a:srgbClr val="002138"/>
                </a:solidFill>
                <a:latin typeface="IBM Plex Mono"/>
                <a:ea typeface="IBM Plex Mono"/>
                <a:cs typeface="IBM Plex Mono"/>
                <a:sym typeface="IBM Plex Mono"/>
              </a:rPr>
              <a:t>11</a:t>
            </a:r>
            <a:endParaRPr sz="1750" b="0" i="0" u="none" strike="noStrike" cap="none">
              <a:solidFill>
                <a:srgbClr val="000000"/>
              </a:solidFill>
              <a:latin typeface="IBM Plex Mono"/>
              <a:ea typeface="IBM Plex Mono"/>
              <a:cs typeface="IBM Plex Mono"/>
              <a:sym typeface="IBM Plex Mono"/>
            </a:endParaRPr>
          </a:p>
        </p:txBody>
      </p:sp>
      <p:sp>
        <p:nvSpPr>
          <p:cNvPr id="175" name="Google Shape;175;p8"/>
          <p:cNvSpPr txBox="1"/>
          <p:nvPr/>
        </p:nvSpPr>
        <p:spPr>
          <a:xfrm>
            <a:off x="12227748" y="9642690"/>
            <a:ext cx="292100" cy="292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2050" rIns="0" bIns="0" anchor="t" anchorCtr="0">
            <a:spAutoFit/>
          </a:bodyPr>
          <a:lstStyle/>
          <a:p>
            <a:pPr marL="127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50"/>
              <a:buFont typeface="Arial"/>
              <a:buNone/>
            </a:pPr>
            <a:r>
              <a:rPr lang="en-US" sz="1750" b="0" i="0" u="none" strike="noStrike" cap="none">
                <a:solidFill>
                  <a:srgbClr val="002138"/>
                </a:solidFill>
                <a:latin typeface="IBM Plex Mono"/>
                <a:ea typeface="IBM Plex Mono"/>
                <a:cs typeface="IBM Plex Mono"/>
                <a:sym typeface="IBM Plex Mono"/>
              </a:rPr>
              <a:t>.5</a:t>
            </a:r>
            <a:endParaRPr sz="1750" b="0" i="0" u="none" strike="noStrike" cap="none">
              <a:solidFill>
                <a:srgbClr val="000000"/>
              </a:solidFill>
              <a:latin typeface="IBM Plex Mono"/>
              <a:ea typeface="IBM Plex Mono"/>
              <a:cs typeface="IBM Plex Mono"/>
              <a:sym typeface="IBM Plex Mono"/>
            </a:endParaRPr>
          </a:p>
        </p:txBody>
      </p:sp>
      <p:graphicFrame>
        <p:nvGraphicFramePr>
          <p:cNvPr id="176" name="Google Shape;176;p8"/>
          <p:cNvGraphicFramePr/>
          <p:nvPr/>
        </p:nvGraphicFramePr>
        <p:xfrm>
          <a:off x="13191112" y="9649841"/>
          <a:ext cx="5714375" cy="793125"/>
        </p:xfrm>
        <a:graphic>
          <a:graphicData uri="http://schemas.openxmlformats.org/drawingml/2006/table">
            <a:tbl>
              <a:tblPr firstRow="1" bandRow="1">
                <a:noFill/>
                <a:tableStyleId>{B9039DA7-910D-47CD-ACB7-45A57EF0F413}</a:tableStyleId>
              </a:tblPr>
              <a:tblGrid>
                <a:gridCol w="4648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52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487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7342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6107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1375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426725">
                <a:tc>
                  <a:txBody>
                    <a:bodyPr/>
                    <a:lstStyle/>
                    <a:p>
                      <a:pPr marL="7366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750"/>
                        <a:buFont typeface="Arial"/>
                        <a:buNone/>
                      </a:pPr>
                      <a:r>
                        <a:rPr lang="en-US" sz="1750" u="none" strike="noStrike" cap="none">
                          <a:solidFill>
                            <a:srgbClr val="002138"/>
                          </a:solidFill>
                          <a:latin typeface="IBM Plex Mono"/>
                          <a:ea typeface="IBM Plex Mono"/>
                          <a:cs typeface="IBM Plex Mono"/>
                          <a:sym typeface="IBM Plex Mono"/>
                        </a:rPr>
                        <a:t>22</a:t>
                      </a:r>
                      <a:endParaRPr sz="1750" u="none" strike="noStrike" cap="none">
                        <a:latin typeface="IBM Plex Mono"/>
                        <a:ea typeface="IBM Plex Mono"/>
                        <a:cs typeface="IBM Plex Mono"/>
                        <a:sym typeface="IBM Plex Mono"/>
                      </a:endParaRPr>
                    </a:p>
                  </a:txBody>
                  <a:tcPr marL="0" marR="0" marT="5075" marB="0"/>
                </a:tc>
                <a:tc>
                  <a:txBody>
                    <a:bodyPr/>
                    <a:lstStyle/>
                    <a:p>
                      <a:pPr marL="0" marR="371475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750"/>
                        <a:buFont typeface="Arial"/>
                        <a:buNone/>
                      </a:pPr>
                      <a:r>
                        <a:rPr lang="en-US" sz="1750" u="none" strike="noStrike" cap="none">
                          <a:solidFill>
                            <a:srgbClr val="002138"/>
                          </a:solidFill>
                          <a:latin typeface="IBM Plex Mono"/>
                          <a:ea typeface="IBM Plex Mono"/>
                          <a:cs typeface="IBM Plex Mono"/>
                          <a:sym typeface="IBM Plex Mono"/>
                        </a:rPr>
                        <a:t>.5</a:t>
                      </a:r>
                      <a:endParaRPr sz="1750" u="none" strike="noStrike" cap="none">
                        <a:latin typeface="IBM Plex Mono"/>
                        <a:ea typeface="IBM Plex Mono"/>
                        <a:cs typeface="IBM Plex Mono"/>
                        <a:sym typeface="IBM Plex Mono"/>
                      </a:endParaRPr>
                    </a:p>
                  </a:txBody>
                  <a:tcPr marL="0" marR="0" marT="5075" marB="0"/>
                </a:tc>
                <a:tc>
                  <a:txBody>
                    <a:bodyPr/>
                    <a:lstStyle/>
                    <a:p>
                      <a:pPr marL="379095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750"/>
                        <a:buFont typeface="Arial"/>
                        <a:buNone/>
                      </a:pPr>
                      <a:r>
                        <a:rPr lang="en-US" sz="1750" u="none" strike="noStrike" cap="none">
                          <a:solidFill>
                            <a:srgbClr val="002138"/>
                          </a:solidFill>
                          <a:latin typeface="IBM Plex Mono"/>
                          <a:ea typeface="IBM Plex Mono"/>
                          <a:cs typeface="IBM Plex Mono"/>
                          <a:sym typeface="IBM Plex Mono"/>
                        </a:rPr>
                        <a:t>33</a:t>
                      </a:r>
                      <a:endParaRPr sz="1750" u="none" strike="noStrike" cap="none">
                        <a:latin typeface="IBM Plex Mono"/>
                        <a:ea typeface="IBM Plex Mono"/>
                        <a:cs typeface="IBM Plex Mono"/>
                        <a:sym typeface="IBM Plex Mono"/>
                      </a:endParaRPr>
                    </a:p>
                  </a:txBody>
                  <a:tcPr marL="0" marR="0" marT="5075" marB="0"/>
                </a:tc>
                <a:tc>
                  <a:txBody>
                    <a:bodyPr/>
                    <a:lstStyle/>
                    <a:p>
                      <a:pPr marL="12827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750"/>
                        <a:buFont typeface="Arial"/>
                        <a:buNone/>
                      </a:pPr>
                      <a:r>
                        <a:rPr lang="en-US" sz="1750" u="none" strike="noStrike" cap="none">
                          <a:solidFill>
                            <a:srgbClr val="002138"/>
                          </a:solidFill>
                          <a:latin typeface="IBM Plex Mono"/>
                          <a:ea typeface="IBM Plex Mono"/>
                          <a:cs typeface="IBM Plex Mono"/>
                          <a:sym typeface="IBM Plex Mono"/>
                        </a:rPr>
                        <a:t>.5</a:t>
                      </a:r>
                      <a:endParaRPr sz="1750" u="none" strike="noStrike" cap="none">
                        <a:latin typeface="IBM Plex Mono"/>
                        <a:ea typeface="IBM Plex Mono"/>
                        <a:cs typeface="IBM Plex Mono"/>
                        <a:sym typeface="IBM Plex Mono"/>
                      </a:endParaRPr>
                    </a:p>
                  </a:txBody>
                  <a:tcPr marL="0" marR="0" marT="5075" marB="0"/>
                </a:tc>
                <a:tc>
                  <a:txBody>
                    <a:bodyPr/>
                    <a:lstStyle/>
                    <a:p>
                      <a:pPr marL="0" marR="28575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750"/>
                        <a:buFont typeface="Arial"/>
                        <a:buNone/>
                      </a:pPr>
                      <a:r>
                        <a:rPr lang="en-US" sz="1750" u="none" strike="noStrike" cap="none">
                          <a:solidFill>
                            <a:srgbClr val="002138"/>
                          </a:solidFill>
                          <a:latin typeface="IBM Plex Mono"/>
                          <a:ea typeface="IBM Plex Mono"/>
                          <a:cs typeface="IBM Plex Mono"/>
                          <a:sym typeface="IBM Plex Mono"/>
                        </a:rPr>
                        <a:t>44</a:t>
                      </a:r>
                      <a:endParaRPr sz="1750" u="none" strike="noStrike" cap="none">
                        <a:latin typeface="IBM Plex Mono"/>
                        <a:ea typeface="IBM Plex Mono"/>
                        <a:cs typeface="IBM Plex Mono"/>
                        <a:sym typeface="IBM Plex Mono"/>
                      </a:endParaRPr>
                    </a:p>
                  </a:txBody>
                  <a:tcPr marL="0" marR="0" marT="5075" marB="0"/>
                </a:tc>
                <a:tc>
                  <a:txBody>
                    <a:bodyPr/>
                    <a:lstStyle/>
                    <a:p>
                      <a:pPr marL="41529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750"/>
                        <a:buFont typeface="Arial"/>
                        <a:buNone/>
                      </a:pPr>
                      <a:r>
                        <a:rPr lang="en-US" sz="1750" u="none" strike="noStrike" cap="none">
                          <a:solidFill>
                            <a:srgbClr val="002138"/>
                          </a:solidFill>
                          <a:latin typeface="IBM Plex Mono"/>
                          <a:ea typeface="IBM Plex Mono"/>
                          <a:cs typeface="IBM Plex Mono"/>
                          <a:sym typeface="IBM Plex Mono"/>
                        </a:rPr>
                        <a:t>.5</a:t>
                      </a:r>
                      <a:endParaRPr sz="1750" u="none" strike="noStrike" cap="none">
                        <a:latin typeface="IBM Plex Mono"/>
                        <a:ea typeface="IBM Plex Mono"/>
                        <a:cs typeface="IBM Plex Mono"/>
                        <a:sym typeface="IBM Plex Mono"/>
                      </a:endParaRPr>
                    </a:p>
                  </a:txBody>
                  <a:tcPr marL="0" marR="0" marT="5075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664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700"/>
                        <a:buFont typeface="Arial"/>
                        <a:buNone/>
                      </a:pPr>
                      <a:endParaRPr sz="17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381635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350"/>
                        <a:buFont typeface="Arial"/>
                        <a:buNone/>
                      </a:pPr>
                      <a:r>
                        <a:rPr lang="en-US" sz="1350" u="none" strike="noStrike" cap="none">
                          <a:solidFill>
                            <a:srgbClr val="002138"/>
                          </a:solidFill>
                          <a:latin typeface="IBM Plex Mono"/>
                          <a:ea typeface="IBM Plex Mono"/>
                          <a:cs typeface="IBM Plex Mono"/>
                          <a:sym typeface="IBM Plex Mono"/>
                        </a:rPr>
                        <a:t>Series 2</a:t>
                      </a:r>
                      <a:endParaRPr sz="1350" u="none" strike="noStrike" cap="none">
                        <a:latin typeface="IBM Plex Mono"/>
                        <a:ea typeface="IBM Plex Mono"/>
                        <a:cs typeface="IBM Plex Mono"/>
                        <a:sym typeface="IBM Plex Mono"/>
                      </a:endParaRPr>
                    </a:p>
                  </a:txBody>
                  <a:tcPr marL="0" marR="0" marT="147325" marB="0"/>
                </a:tc>
                <a:tc>
                  <a:txBody>
                    <a:bodyPr/>
                    <a:lstStyle/>
                    <a:p>
                      <a:pPr marL="381635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350"/>
                        <a:buFont typeface="Arial"/>
                        <a:buNone/>
                      </a:pPr>
                      <a:r>
                        <a:rPr lang="en-US" sz="1350" u="none" strike="noStrike" cap="none" dirty="0">
                          <a:solidFill>
                            <a:srgbClr val="002138"/>
                          </a:solidFill>
                          <a:latin typeface="IBM Plex Mono"/>
                          <a:ea typeface="IBM Plex Mono"/>
                          <a:cs typeface="IBM Plex Mono"/>
                          <a:sym typeface="IBM Plex Mono"/>
                        </a:rPr>
                        <a:t>Series 3</a:t>
                      </a:r>
                      <a:endParaRPr sz="1350" u="none" strike="noStrike" cap="none" dirty="0">
                        <a:latin typeface="IBM Plex Mono"/>
                        <a:ea typeface="IBM Plex Mono"/>
                        <a:cs typeface="IBM Plex Mono"/>
                        <a:sym typeface="IBM Plex Mono"/>
                      </a:endParaRPr>
                    </a:p>
                  </a:txBody>
                  <a:tcPr marL="0" marR="0" marT="147325" marB="0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700"/>
                        <a:buFont typeface="Arial"/>
                        <a:buNone/>
                      </a:pPr>
                      <a:endParaRPr sz="17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700"/>
                        <a:buFont typeface="Arial"/>
                        <a:buNone/>
                      </a:pPr>
                      <a:endParaRPr sz="17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700"/>
                        <a:buFont typeface="Arial"/>
                        <a:buNone/>
                      </a:pPr>
                      <a:endParaRPr sz="1700" u="none" strike="noStrike" cap="none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77" name="Google Shape;177;p8"/>
          <p:cNvSpPr/>
          <p:nvPr/>
        </p:nvSpPr>
        <p:spPr>
          <a:xfrm>
            <a:off x="11589149" y="10304746"/>
            <a:ext cx="459740" cy="6350"/>
          </a:xfrm>
          <a:custGeom>
            <a:avLst/>
            <a:gdLst/>
            <a:ahLst/>
            <a:cxnLst/>
            <a:rect l="l" t="t" r="r" b="b"/>
            <a:pathLst>
              <a:path w="459740" h="6350" extrusionOk="0">
                <a:moveTo>
                  <a:pt x="0" y="0"/>
                </a:moveTo>
                <a:lnTo>
                  <a:pt x="459682" y="6261"/>
                </a:lnTo>
              </a:path>
            </a:pathLst>
          </a:custGeom>
          <a:noFill/>
          <a:ln w="23550" cap="flat" cmpd="sng">
            <a:solidFill>
              <a:srgbClr val="0099E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8" name="Google Shape;178;p8"/>
          <p:cNvSpPr txBox="1"/>
          <p:nvPr/>
        </p:nvSpPr>
        <p:spPr>
          <a:xfrm>
            <a:off x="12157991" y="10206957"/>
            <a:ext cx="864235" cy="2250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7125" rIns="0" bIns="0" anchor="t" anchorCtr="0">
            <a:spAutoFit/>
          </a:bodyPr>
          <a:lstStyle/>
          <a:p>
            <a:pPr marL="127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Arial"/>
              <a:buNone/>
            </a:pPr>
            <a:r>
              <a:rPr lang="en-US" sz="1350" dirty="0">
                <a:solidFill>
                  <a:srgbClr val="002138"/>
                </a:solidFill>
                <a:latin typeface="IBM Plex Mono"/>
                <a:ea typeface="IBM Plex Mono"/>
                <a:cs typeface="IBM Plex Mono"/>
                <a:sym typeface="IBM Plex Mono"/>
              </a:rPr>
              <a:t>Series </a:t>
            </a:r>
            <a:r>
              <a:rPr lang="en-US" sz="1350" b="0" i="0" u="none" strike="noStrike" cap="none" dirty="0">
                <a:solidFill>
                  <a:srgbClr val="002138"/>
                </a:solidFill>
                <a:latin typeface="IBM Plex Mono"/>
                <a:ea typeface="IBM Plex Mono"/>
                <a:cs typeface="IBM Plex Mono"/>
                <a:sym typeface="IBM Plex Mono"/>
              </a:rPr>
              <a:t>1</a:t>
            </a:r>
            <a:endParaRPr sz="1350" b="0" i="0" u="none" strike="noStrike" cap="none" dirty="0">
              <a:solidFill>
                <a:srgbClr val="000000"/>
              </a:solidFill>
              <a:latin typeface="IBM Plex Mono"/>
              <a:ea typeface="IBM Plex Mono"/>
              <a:cs typeface="IBM Plex Mono"/>
              <a:sym typeface="IBM Plex Mono"/>
            </a:endParaRPr>
          </a:p>
        </p:txBody>
      </p:sp>
      <p:sp>
        <p:nvSpPr>
          <p:cNvPr id="179" name="Google Shape;179;p8"/>
          <p:cNvSpPr/>
          <p:nvPr/>
        </p:nvSpPr>
        <p:spPr>
          <a:xfrm>
            <a:off x="13192239" y="10304746"/>
            <a:ext cx="472440" cy="6350"/>
          </a:xfrm>
          <a:custGeom>
            <a:avLst/>
            <a:gdLst/>
            <a:ahLst/>
            <a:cxnLst/>
            <a:rect l="l" t="t" r="r" b="b"/>
            <a:pathLst>
              <a:path w="472440" h="6350" extrusionOk="0">
                <a:moveTo>
                  <a:pt x="0" y="0"/>
                </a:moveTo>
                <a:lnTo>
                  <a:pt x="472017" y="6261"/>
                </a:lnTo>
              </a:path>
            </a:pathLst>
          </a:custGeom>
          <a:noFill/>
          <a:ln w="23550" cap="flat" cmpd="sng">
            <a:solidFill>
              <a:srgbClr val="F477E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0" name="Google Shape;180;p8"/>
          <p:cNvSpPr/>
          <p:nvPr/>
        </p:nvSpPr>
        <p:spPr>
          <a:xfrm>
            <a:off x="14807660" y="10304746"/>
            <a:ext cx="459740" cy="6350"/>
          </a:xfrm>
          <a:custGeom>
            <a:avLst/>
            <a:gdLst/>
            <a:ahLst/>
            <a:cxnLst/>
            <a:rect l="l" t="t" r="r" b="b"/>
            <a:pathLst>
              <a:path w="459740" h="6350" extrusionOk="0">
                <a:moveTo>
                  <a:pt x="0" y="0"/>
                </a:moveTo>
                <a:lnTo>
                  <a:pt x="459682" y="6261"/>
                </a:lnTo>
              </a:path>
            </a:pathLst>
          </a:custGeom>
          <a:noFill/>
          <a:ln w="23550" cap="flat" cmpd="sng">
            <a:solidFill>
              <a:srgbClr val="FF473D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1" name="Google Shape;181;p8"/>
          <p:cNvSpPr txBox="1"/>
          <p:nvPr/>
        </p:nvSpPr>
        <p:spPr>
          <a:xfrm>
            <a:off x="1235241" y="2198319"/>
            <a:ext cx="5877733" cy="51650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7125" rIns="0" bIns="0" anchor="t" anchorCtr="0">
            <a:spAutoFit/>
          </a:bodyPr>
          <a:lstStyle/>
          <a:p>
            <a:pPr marL="12700" marR="0" lvl="0" indent="0" algn="just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900"/>
              <a:buFont typeface="Arial"/>
              <a:buNone/>
            </a:pPr>
            <a:r>
              <a:rPr lang="fa-IR" sz="5900" b="0" i="0" u="none" strike="noStrike" cap="none" dirty="0">
                <a:solidFill>
                  <a:srgbClr val="FF463C"/>
                </a:solidFill>
                <a:latin typeface="+mj-lt"/>
                <a:ea typeface="IBM Plex Sans"/>
                <a:cs typeface="+mn-cs"/>
                <a:sym typeface="IBM Plex Sans"/>
              </a:rPr>
              <a:t>عنوان</a:t>
            </a:r>
            <a:endParaRPr sz="5900" b="0" i="0" u="none" strike="noStrike" cap="none" dirty="0">
              <a:solidFill>
                <a:srgbClr val="000000"/>
              </a:solidFill>
              <a:latin typeface="+mj-lt"/>
              <a:ea typeface="IBM Plex Sans"/>
              <a:cs typeface="+mn-cs"/>
              <a:sym typeface="IBM Plex Sans"/>
            </a:endParaRPr>
          </a:p>
          <a:p>
            <a:pPr marL="95885" marR="5080" lvl="0" indent="0" algn="just" rtl="1">
              <a:lnSpc>
                <a:spcPct val="145700"/>
              </a:lnSpc>
              <a:spcBef>
                <a:spcPts val="5290"/>
              </a:spcBef>
              <a:spcAft>
                <a:spcPts val="0"/>
              </a:spcAft>
              <a:buClr>
                <a:srgbClr val="000000"/>
              </a:buClr>
              <a:buSzPts val="1650"/>
              <a:buFont typeface="Arial"/>
              <a:buNone/>
            </a:pPr>
            <a:r>
              <a:rPr lang="fa-IR" sz="2000" b="0" i="0" u="none" strike="noStrike" cap="none" dirty="0">
                <a:solidFill>
                  <a:srgbClr val="032136"/>
                </a:solidFill>
                <a:latin typeface="Arial" panose="020B0604020202020204" pitchFamily="34" charset="0"/>
                <a:ea typeface="IBM Plex Mono"/>
                <a:cs typeface="Arial" panose="020B0604020202020204" pitchFamily="34" charset="0"/>
                <a:sym typeface="IBM Plex Mono"/>
              </a:rPr>
              <a:t>لورم ایپسوم متن ساختگی با تولید سادگی نامفهوم از صنعت چاپ، و با استفاده از طراحان گرافیک است، چاپگرها و متون بلکه روزنامه و مجله در ستون و سطرآنچنان که لازم است، و برای شرایط فعلی تکنولوژی مورد نیاز، و کاربردهای متنوع با هدف بهبود ابزارهای کاربردی می باشد، کتابهای زیادی در شصت و سه درصد گذشته حال و آینده، شناخت فراوان جامعه و متخصصان را می طلبد، تا با نرم افزارها شناخت بیشتری را برای طراحان رایانه ای علی الخصوص طراحان خلاقی، و فرهنگ پیشرو در زبان فارسی ایجاد کرد</a:t>
            </a:r>
            <a:r>
              <a:rPr lang="fa-IR" sz="2000" dirty="0">
                <a:solidFill>
                  <a:srgbClr val="032136"/>
                </a:solidFill>
                <a:latin typeface="Arial" panose="020B0604020202020204" pitchFamily="34" charset="0"/>
                <a:ea typeface="IBM Plex Mono"/>
                <a:cs typeface="Arial" panose="020B0604020202020204" pitchFamily="34" charset="0"/>
                <a:sym typeface="IBM Plex Mono"/>
              </a:rPr>
              <a:t>.</a:t>
            </a:r>
            <a:endParaRPr sz="2000" b="0" i="0" u="none" strike="noStrike" cap="none" dirty="0">
              <a:solidFill>
                <a:srgbClr val="000000"/>
              </a:solidFill>
              <a:latin typeface="Arial" panose="020B0604020202020204" pitchFamily="34" charset="0"/>
              <a:ea typeface="IBM Plex Mono"/>
              <a:cs typeface="Arial" panose="020B0604020202020204" pitchFamily="34" charset="0"/>
              <a:sym typeface="IBM Plex Mono"/>
            </a:endParaRPr>
          </a:p>
        </p:txBody>
      </p:sp>
      <p:pic>
        <p:nvPicPr>
          <p:cNvPr id="184" name="Google Shape;184;p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342660" y="9414791"/>
            <a:ext cx="1979831" cy="1790924"/>
          </a:xfrm>
          <a:prstGeom prst="rect">
            <a:avLst/>
          </a:prstGeom>
          <a:noFill/>
          <a:ln>
            <a:noFill/>
          </a:ln>
        </p:spPr>
      </p:pic>
      <p:sp>
        <p:nvSpPr>
          <p:cNvPr id="185" name="Google Shape;185;p8"/>
          <p:cNvSpPr txBox="1">
            <a:spLocks noGrp="1"/>
          </p:cNvSpPr>
          <p:nvPr>
            <p:ph type="sldNum" idx="12"/>
          </p:nvPr>
        </p:nvSpPr>
        <p:spPr>
          <a:xfrm>
            <a:off x="19490101" y="10667600"/>
            <a:ext cx="349884" cy="3321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8250" rIns="0" bIns="0" anchor="t" anchorCtr="0">
            <a:spAutoFit/>
          </a:bodyPr>
          <a:lstStyle/>
          <a:p>
            <a:pPr marL="3810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</a:pPr>
            <a:fld id="{00000000-1234-1234-1234-123412341234}" type="slidenum">
              <a:rPr lang="en-US"/>
              <a:t>8</a:t>
            </a:fld>
            <a:endParaRPr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C003881D-4ECB-B3BD-2914-BAF9DEAA12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Shape 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Google Shape;192;p9"/>
          <p:cNvSpPr/>
          <p:nvPr/>
        </p:nvSpPr>
        <p:spPr>
          <a:xfrm>
            <a:off x="0" y="0"/>
            <a:ext cx="20104100" cy="11308715"/>
          </a:xfrm>
          <a:custGeom>
            <a:avLst/>
            <a:gdLst/>
            <a:ahLst/>
            <a:cxnLst/>
            <a:rect l="l" t="t" r="r" b="b"/>
            <a:pathLst>
              <a:path w="20104100" h="11308715" extrusionOk="0">
                <a:moveTo>
                  <a:pt x="20104099" y="0"/>
                </a:moveTo>
                <a:lnTo>
                  <a:pt x="0" y="0"/>
                </a:lnTo>
                <a:lnTo>
                  <a:pt x="0" y="11308556"/>
                </a:lnTo>
                <a:lnTo>
                  <a:pt x="20104099" y="11308556"/>
                </a:lnTo>
                <a:lnTo>
                  <a:pt x="20104099" y="0"/>
                </a:lnTo>
                <a:close/>
              </a:path>
            </a:pathLst>
          </a:custGeom>
          <a:solidFill>
            <a:srgbClr val="002138"/>
          </a:solidFill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3" name="Google Shape;193;p9"/>
          <p:cNvSpPr/>
          <p:nvPr/>
        </p:nvSpPr>
        <p:spPr>
          <a:xfrm>
            <a:off x="0" y="0"/>
            <a:ext cx="20104100" cy="11308715"/>
          </a:xfrm>
          <a:custGeom>
            <a:avLst/>
            <a:gdLst/>
            <a:ahLst/>
            <a:cxnLst/>
            <a:rect l="l" t="t" r="r" b="b"/>
            <a:pathLst>
              <a:path w="20104100" h="11308715" extrusionOk="0">
                <a:moveTo>
                  <a:pt x="20104099" y="0"/>
                </a:moveTo>
                <a:lnTo>
                  <a:pt x="10683650" y="0"/>
                </a:lnTo>
                <a:lnTo>
                  <a:pt x="0" y="10683650"/>
                </a:lnTo>
                <a:lnTo>
                  <a:pt x="0" y="11308556"/>
                </a:lnTo>
                <a:lnTo>
                  <a:pt x="14259615" y="11308556"/>
                </a:lnTo>
                <a:lnTo>
                  <a:pt x="20104099" y="5464071"/>
                </a:lnTo>
                <a:lnTo>
                  <a:pt x="20104099" y="0"/>
                </a:lnTo>
                <a:close/>
              </a:path>
            </a:pathLst>
          </a:custGeom>
          <a:solidFill>
            <a:srgbClr val="8ED8DA">
              <a:alpha val="39607"/>
            </a:srgbClr>
          </a:solidFill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4" name="Google Shape;194;p9"/>
          <p:cNvSpPr txBox="1"/>
          <p:nvPr/>
        </p:nvSpPr>
        <p:spPr>
          <a:xfrm>
            <a:off x="9358742" y="2669520"/>
            <a:ext cx="8246745" cy="27626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1425" rIns="0" bIns="0" anchor="t" anchorCtr="0">
            <a:spAutoFit/>
          </a:bodyPr>
          <a:lstStyle/>
          <a:p>
            <a:pPr marL="12700" marR="5080" lvl="0" indent="0" algn="r" rtl="1">
              <a:lnSpc>
                <a:spcPct val="1006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900"/>
              <a:buFont typeface="Arial"/>
              <a:buNone/>
            </a:pPr>
            <a:r>
              <a:rPr lang="fa-IR" sz="5900" b="0" i="0" u="none" strike="noStrike" cap="none" dirty="0">
                <a:solidFill>
                  <a:schemeClr val="bg1"/>
                </a:solidFill>
                <a:latin typeface="+mn-lt"/>
                <a:ea typeface="IBM Plex Sans"/>
                <a:cs typeface="+mn-cs"/>
                <a:sym typeface="IBM Plex Sans"/>
              </a:rPr>
              <a:t>هرگز ناامید نشوید. امروز یک تصویر زیباست، اما فردا طلوع خورشید را می‌بینی.  </a:t>
            </a:r>
            <a:endParaRPr sz="5900" b="0" i="0" u="none" strike="noStrike" cap="none" dirty="0">
              <a:solidFill>
                <a:schemeClr val="bg1"/>
              </a:solidFill>
              <a:latin typeface="+mn-lt"/>
              <a:ea typeface="IBM Plex Sans"/>
              <a:cs typeface="+mn-cs"/>
              <a:sym typeface="IBM Plex Sans"/>
            </a:endParaRPr>
          </a:p>
        </p:txBody>
      </p:sp>
      <p:sp>
        <p:nvSpPr>
          <p:cNvPr id="195" name="Google Shape;195;p9"/>
          <p:cNvSpPr txBox="1"/>
          <p:nvPr/>
        </p:nvSpPr>
        <p:spPr>
          <a:xfrm>
            <a:off x="9395460" y="7300166"/>
            <a:ext cx="2972908" cy="11759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214625" rIns="0" bIns="0" anchor="t" anchorCtr="0">
            <a:spAutoFit/>
          </a:bodyPr>
          <a:lstStyle/>
          <a:p>
            <a:pPr marL="95885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50"/>
              <a:buFont typeface="Arial"/>
              <a:buNone/>
            </a:pPr>
            <a:r>
              <a:rPr lang="fa-IR" sz="2450" b="1" i="0" u="none" strike="noStrike" cap="none" dirty="0">
                <a:solidFill>
                  <a:srgbClr val="FF463C"/>
                </a:solidFill>
                <a:latin typeface="Arial" panose="020B0604020202020204" pitchFamily="34" charset="0"/>
                <a:ea typeface="IBM Plex Mono"/>
                <a:cs typeface="Arial" panose="020B0604020202020204" pitchFamily="34" charset="0"/>
                <a:sym typeface="IBM Plex Mono"/>
              </a:rPr>
              <a:t>اندرو جانسون</a:t>
            </a:r>
            <a:endParaRPr sz="2450" b="0" i="0" u="none" strike="noStrike" cap="none" dirty="0">
              <a:solidFill>
                <a:srgbClr val="000000"/>
              </a:solidFill>
              <a:latin typeface="Arial" panose="020B0604020202020204" pitchFamily="34" charset="0"/>
              <a:ea typeface="IBM Plex Mono"/>
              <a:cs typeface="Arial" panose="020B0604020202020204" pitchFamily="34" charset="0"/>
              <a:sym typeface="IBM Plex Mono"/>
            </a:endParaRPr>
          </a:p>
          <a:p>
            <a:pPr marL="12700" marR="0" lvl="0" indent="0" algn="l" rtl="0">
              <a:lnSpc>
                <a:spcPct val="100000"/>
              </a:lnSpc>
              <a:spcBef>
                <a:spcPts val="1595"/>
              </a:spcBef>
              <a:spcAft>
                <a:spcPts val="0"/>
              </a:spcAft>
              <a:buClr>
                <a:srgbClr val="000000"/>
              </a:buClr>
              <a:buSzPts val="2450"/>
              <a:buFont typeface="Arial"/>
              <a:buNone/>
            </a:pPr>
            <a:r>
              <a:rPr lang="fa-IR" sz="2450" b="0" i="0" u="none" strike="noStrike" cap="none" dirty="0">
                <a:solidFill>
                  <a:srgbClr val="FFFFFF"/>
                </a:solidFill>
                <a:latin typeface="Arial" panose="020B0604020202020204" pitchFamily="34" charset="0"/>
                <a:ea typeface="IBM Plex Mono Light"/>
                <a:cs typeface="Arial" panose="020B0604020202020204" pitchFamily="34" charset="0"/>
                <a:sym typeface="IBM Plex Mono Light"/>
              </a:rPr>
              <a:t>مدیر حسابداری</a:t>
            </a:r>
            <a:endParaRPr sz="2450" b="0" i="0" u="none" strike="noStrike" cap="none" dirty="0">
              <a:solidFill>
                <a:srgbClr val="000000"/>
              </a:solidFill>
              <a:latin typeface="Arial" panose="020B0604020202020204" pitchFamily="34" charset="0"/>
              <a:ea typeface="IBM Plex Mono Light"/>
              <a:cs typeface="Arial" panose="020B0604020202020204" pitchFamily="34" charset="0"/>
              <a:sym typeface="IBM Plex Mono Light"/>
            </a:endParaRPr>
          </a:p>
        </p:txBody>
      </p:sp>
      <p:pic>
        <p:nvPicPr>
          <p:cNvPr id="196" name="Google Shape;196;p9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223041" y="1495277"/>
            <a:ext cx="7564085" cy="7564093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97" name="Google Shape;197;p9"/>
          <p:cNvGrpSpPr/>
          <p:nvPr/>
        </p:nvGrpSpPr>
        <p:grpSpPr>
          <a:xfrm>
            <a:off x="1861074" y="2112375"/>
            <a:ext cx="6476365" cy="6476365"/>
            <a:chOff x="1861074" y="2112375"/>
            <a:chExt cx="6476365" cy="6476365"/>
          </a:xfrm>
        </p:grpSpPr>
        <p:sp>
          <p:nvSpPr>
            <p:cNvPr id="198" name="Google Shape;198;p9"/>
            <p:cNvSpPr/>
            <p:nvPr/>
          </p:nvSpPr>
          <p:spPr>
            <a:xfrm>
              <a:off x="1861074" y="2112375"/>
              <a:ext cx="6476365" cy="6476365"/>
            </a:xfrm>
            <a:custGeom>
              <a:avLst/>
              <a:gdLst/>
              <a:ahLst/>
              <a:cxnLst/>
              <a:rect l="l" t="t" r="r" b="b"/>
              <a:pathLst>
                <a:path w="6476365" h="6476365" extrusionOk="0">
                  <a:moveTo>
                    <a:pt x="6476033" y="0"/>
                  </a:moveTo>
                  <a:lnTo>
                    <a:pt x="0" y="0"/>
                  </a:lnTo>
                  <a:lnTo>
                    <a:pt x="0" y="6476033"/>
                  </a:lnTo>
                  <a:lnTo>
                    <a:pt x="6476033" y="6476033"/>
                  </a:lnTo>
                  <a:lnTo>
                    <a:pt x="6476033" y="0"/>
                  </a:lnTo>
                  <a:close/>
                </a:path>
              </a:pathLst>
            </a:custGeom>
            <a:solidFill>
              <a:srgbClr val="231F20">
                <a:alpha val="24313"/>
              </a:srgbClr>
            </a:solid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id="199" name="Google Shape;199;p9"/>
            <p:cNvPicPr preferRelativeResize="0"/>
            <p:nvPr/>
          </p:nvPicPr>
          <p:blipFill rotWithShape="1">
            <a:blip r:embed="rId4">
              <a:alphaModFix/>
            </a:blip>
            <a:srcRect/>
            <a:stretch/>
          </p:blipFill>
          <p:spPr>
            <a:xfrm>
              <a:off x="2010409" y="2261711"/>
              <a:ext cx="6031229" cy="6031229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200" name="Google Shape;200;p9"/>
          <p:cNvSpPr txBox="1">
            <a:spLocks noGrp="1"/>
          </p:cNvSpPr>
          <p:nvPr>
            <p:ph type="sldNum" idx="12"/>
          </p:nvPr>
        </p:nvSpPr>
        <p:spPr>
          <a:xfrm>
            <a:off x="19490101" y="10667600"/>
            <a:ext cx="349884" cy="3321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8250" rIns="0" bIns="0" anchor="t" anchorCtr="0">
            <a:spAutoFit/>
          </a:bodyPr>
          <a:lstStyle/>
          <a:p>
            <a:pPr marL="3810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</a:pPr>
            <a:fld id="{00000000-1234-1234-1234-123412341234}" type="slidenum">
              <a:rPr lang="en-US"/>
              <a:t>9</a:t>
            </a:fld>
            <a:endParaRPr/>
          </a:p>
        </p:txBody>
      </p:sp>
      <p:sp>
        <p:nvSpPr>
          <p:cNvPr id="201" name="Google Shape;201;p9"/>
          <p:cNvSpPr txBox="1">
            <a:spLocks noGrp="1"/>
          </p:cNvSpPr>
          <p:nvPr>
            <p:ph type="sldNum" idx="12"/>
          </p:nvPr>
        </p:nvSpPr>
        <p:spPr>
          <a:xfrm>
            <a:off x="19490099" y="10667600"/>
            <a:ext cx="860400" cy="30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8250" rIns="0" bIns="0" anchor="t" anchorCtr="0">
            <a:spAutoFit/>
          </a:bodyPr>
          <a:lstStyle/>
          <a:p>
            <a:pPr marL="3810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</a:pPr>
            <a:fld id="{00000000-1234-1234-1234-123412341234}" type="slidenum">
              <a:rPr lang="en-US">
                <a:solidFill>
                  <a:srgbClr val="FFFFFF"/>
                </a:solidFill>
              </a:rPr>
              <a:t>9</a:t>
            </a:fld>
            <a:endParaRPr>
              <a:solidFill>
                <a:srgbClr val="FFFFFF"/>
              </a:solidFill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36</TotalTime>
  <Words>990</Words>
  <Application>Microsoft Office PowerPoint</Application>
  <PresentationFormat>Custom</PresentationFormat>
  <Paragraphs>98</Paragraphs>
  <Slides>13</Slides>
  <Notes>12</Notes>
  <HiddenSlides>0</HiddenSlides>
  <MMClips>0</MMClips>
  <ScaleCrop>false</ScaleCrop>
  <HeadingPairs>
    <vt:vector size="6" baseType="variant">
      <vt:variant>
        <vt:lpstr>Fonts Used</vt:lpstr>
      </vt:variant>
      <vt:variant>
        <vt:i4>11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25" baseType="lpstr">
      <vt:lpstr>Avenir</vt:lpstr>
      <vt:lpstr>Calibri</vt:lpstr>
      <vt:lpstr>Space Grotesk SemiBold</vt:lpstr>
      <vt:lpstr>IBM Plex Sans</vt:lpstr>
      <vt:lpstr>IBM Plex Mono</vt:lpstr>
      <vt:lpstr>IBM Plex Mono Medium</vt:lpstr>
      <vt:lpstr>Times New Roman</vt:lpstr>
      <vt:lpstr>Lato</vt:lpstr>
      <vt:lpstr>Montserrat Medium</vt:lpstr>
      <vt:lpstr>MM_Hekayat Farsi</vt:lpstr>
      <vt:lpstr>Arial</vt:lpstr>
      <vt:lpstr>Office Theme</vt:lpstr>
      <vt:lpstr>PowerPoint Presentation</vt:lpstr>
      <vt:lpstr>نحوه استفاده از این طرح: </vt:lpstr>
      <vt:lpstr>PowerPoint Presentation</vt:lpstr>
      <vt:lpstr>دستور کار:</vt:lpstr>
      <vt:lpstr>با مشتری بالقوه ملاقات کنید</vt:lpstr>
      <vt:lpstr>عنوان اینجا نوشته می‌شود</vt:lpstr>
      <vt:lpstr>PowerPoint Presentation</vt:lpstr>
      <vt:lpstr>PowerPoint Presentation</vt:lpstr>
      <vt:lpstr>PowerPoint Presentation</vt:lpstr>
      <vt:lpstr>PowerPoint Presentation</vt:lpstr>
      <vt:lpstr>لوریم اسپوم</vt:lpstr>
      <vt:lpstr>PowerPoint Presentation</vt:lpstr>
      <vt:lpstr>از توجه شما متشکریم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ASUS</cp:lastModifiedBy>
  <cp:revision>6</cp:revision>
  <dcterms:modified xsi:type="dcterms:W3CDTF">2023-10-09T13:12:51Z</dcterms:modified>
</cp:coreProperties>
</file>